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69" d="100"/>
          <a:sy n="69" d="100"/>
        </p:scale>
        <p:origin x="564" y="-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lveig Aarbogh" userId="da2dba92-6950-40eb-828a-47a765f3ceda" providerId="ADAL" clId="{280C57D0-DE02-4E26-B85C-7F538B72C952}"/>
    <pc:docChg chg="undo custSel addSld modSld sldOrd">
      <pc:chgData name="Solveig Aarbogh" userId="da2dba92-6950-40eb-828a-47a765f3ceda" providerId="ADAL" clId="{280C57D0-DE02-4E26-B85C-7F538B72C952}" dt="2026-09-17T18:04:11.010" v="545" actId="6549"/>
      <pc:docMkLst>
        <pc:docMk/>
      </pc:docMkLst>
      <pc:sldChg chg="modSp mod">
        <pc:chgData name="Solveig Aarbogh" userId="da2dba92-6950-40eb-828a-47a765f3ceda" providerId="ADAL" clId="{280C57D0-DE02-4E26-B85C-7F538B72C952}" dt="2026-09-15T20:04:32.731" v="29" actId="20577"/>
        <pc:sldMkLst>
          <pc:docMk/>
          <pc:sldMk cId="1901688010" sldId="257"/>
        </pc:sldMkLst>
        <pc:spChg chg="mod">
          <ac:chgData name="Solveig Aarbogh" userId="da2dba92-6950-40eb-828a-47a765f3ceda" providerId="ADAL" clId="{280C57D0-DE02-4E26-B85C-7F538B72C952}" dt="2026-09-15T20:04:32.731" v="29" actId="20577"/>
          <ac:spMkLst>
            <pc:docMk/>
            <pc:sldMk cId="1901688010" sldId="257"/>
            <ac:spMk id="3" creationId="{8D6C54DC-FB8D-8F10-13CE-0A3A6EF72086}"/>
          </ac:spMkLst>
        </pc:spChg>
      </pc:sldChg>
      <pc:sldChg chg="addSp delSp modSp mod setBg">
        <pc:chgData name="Solveig Aarbogh" userId="da2dba92-6950-40eb-828a-47a765f3ceda" providerId="ADAL" clId="{280C57D0-DE02-4E26-B85C-7F538B72C952}" dt="2026-09-17T18:04:11.010" v="545" actId="6549"/>
        <pc:sldMkLst>
          <pc:docMk/>
          <pc:sldMk cId="3392685935" sldId="258"/>
        </pc:sldMkLst>
        <pc:spChg chg="mod">
          <ac:chgData name="Solveig Aarbogh" userId="da2dba92-6950-40eb-828a-47a765f3ceda" providerId="ADAL" clId="{280C57D0-DE02-4E26-B85C-7F538B72C952}" dt="2026-09-17T18:04:11.010" v="545" actId="6549"/>
          <ac:spMkLst>
            <pc:docMk/>
            <pc:sldMk cId="3392685935" sldId="258"/>
            <ac:spMk id="2" creationId="{0E17B936-8EB2-0367-8507-9936B9800ADD}"/>
          </ac:spMkLst>
        </pc:spChg>
        <pc:spChg chg="add">
          <ac:chgData name="Solveig Aarbogh" userId="da2dba92-6950-40eb-828a-47a765f3ceda" providerId="ADAL" clId="{280C57D0-DE02-4E26-B85C-7F538B72C952}" dt="2026-09-15T20:05:28.865" v="54" actId="26606"/>
          <ac:spMkLst>
            <pc:docMk/>
            <pc:sldMk cId="3392685935" sldId="258"/>
            <ac:spMk id="10" creationId="{B50AB553-2A96-4A92-96F2-93548E096954}"/>
          </ac:spMkLst>
        </pc:spChg>
        <pc:graphicFrameChg chg="add mod modGraphic">
          <ac:chgData name="Solveig Aarbogh" userId="da2dba92-6950-40eb-828a-47a765f3ceda" providerId="ADAL" clId="{280C57D0-DE02-4E26-B85C-7F538B72C952}" dt="2026-09-17T16:34:38.285" v="57" actId="20577"/>
          <ac:graphicFrameMkLst>
            <pc:docMk/>
            <pc:sldMk cId="3392685935" sldId="258"/>
            <ac:graphicFrameMk id="5" creationId="{5316A864-537F-0815-E951-D328B5AB7616}"/>
          </ac:graphicFrameMkLst>
        </pc:graphicFrameChg>
        <pc:picChg chg="add">
          <ac:chgData name="Solveig Aarbogh" userId="da2dba92-6950-40eb-828a-47a765f3ceda" providerId="ADAL" clId="{280C57D0-DE02-4E26-B85C-7F538B72C952}" dt="2026-09-15T20:05:28.865" v="54" actId="26606"/>
          <ac:picMkLst>
            <pc:docMk/>
            <pc:sldMk cId="3392685935" sldId="258"/>
            <ac:picMk id="6" creationId="{439D2969-7913-5B42-0073-1B10F26CE1AA}"/>
          </ac:picMkLst>
        </pc:picChg>
      </pc:sldChg>
      <pc:sldChg chg="modSp mod">
        <pc:chgData name="Solveig Aarbogh" userId="da2dba92-6950-40eb-828a-47a765f3ceda" providerId="ADAL" clId="{280C57D0-DE02-4E26-B85C-7F538B72C952}" dt="2026-09-17T16:35:30.241" v="96" actId="20577"/>
        <pc:sldMkLst>
          <pc:docMk/>
          <pc:sldMk cId="1084899143" sldId="259"/>
        </pc:sldMkLst>
        <pc:spChg chg="mod">
          <ac:chgData name="Solveig Aarbogh" userId="da2dba92-6950-40eb-828a-47a765f3ceda" providerId="ADAL" clId="{280C57D0-DE02-4E26-B85C-7F538B72C952}" dt="2026-09-17T16:35:30.241" v="96" actId="20577"/>
          <ac:spMkLst>
            <pc:docMk/>
            <pc:sldMk cId="1084899143" sldId="259"/>
            <ac:spMk id="3" creationId="{3F260DAB-C7FA-3BB5-3680-1933826984D5}"/>
          </ac:spMkLst>
        </pc:spChg>
      </pc:sldChg>
      <pc:sldChg chg="addSp modSp mod setBg">
        <pc:chgData name="Solveig Aarbogh" userId="da2dba92-6950-40eb-828a-47a765f3ceda" providerId="ADAL" clId="{280C57D0-DE02-4E26-B85C-7F538B72C952}" dt="2026-09-15T20:04:51.503" v="30" actId="26606"/>
        <pc:sldMkLst>
          <pc:docMk/>
          <pc:sldMk cId="4224955290" sldId="260"/>
        </pc:sldMkLst>
        <pc:spChg chg="mod">
          <ac:chgData name="Solveig Aarbogh" userId="da2dba92-6950-40eb-828a-47a765f3ceda" providerId="ADAL" clId="{280C57D0-DE02-4E26-B85C-7F538B72C952}" dt="2026-09-15T20:04:51.503" v="30" actId="26606"/>
          <ac:spMkLst>
            <pc:docMk/>
            <pc:sldMk cId="4224955290" sldId="260"/>
            <ac:spMk id="2" creationId="{854DE527-BA53-061F-C23D-8A28FCC4E8B7}"/>
          </ac:spMkLst>
        </pc:spChg>
        <pc:spChg chg="mod">
          <ac:chgData name="Solveig Aarbogh" userId="da2dba92-6950-40eb-828a-47a765f3ceda" providerId="ADAL" clId="{280C57D0-DE02-4E26-B85C-7F538B72C952}" dt="2026-09-15T20:04:51.503" v="30" actId="26606"/>
          <ac:spMkLst>
            <pc:docMk/>
            <pc:sldMk cId="4224955290" sldId="260"/>
            <ac:spMk id="3" creationId="{99B14D3F-4F6F-D6C3-111D-1CAE8FC43EC6}"/>
          </ac:spMkLst>
        </pc:spChg>
        <pc:spChg chg="add">
          <ac:chgData name="Solveig Aarbogh" userId="da2dba92-6950-40eb-828a-47a765f3ceda" providerId="ADAL" clId="{280C57D0-DE02-4E26-B85C-7F538B72C952}" dt="2026-09-15T20:04:51.503" v="30" actId="26606"/>
          <ac:spMkLst>
            <pc:docMk/>
            <pc:sldMk cId="4224955290" sldId="260"/>
            <ac:spMk id="10" creationId="{EDDBB197-D710-4A4F-A9CA-FD2177498BE8}"/>
          </ac:spMkLst>
        </pc:spChg>
        <pc:spChg chg="add">
          <ac:chgData name="Solveig Aarbogh" userId="da2dba92-6950-40eb-828a-47a765f3ceda" providerId="ADAL" clId="{280C57D0-DE02-4E26-B85C-7F538B72C952}" dt="2026-09-15T20:04:51.503" v="30" actId="26606"/>
          <ac:spMkLst>
            <pc:docMk/>
            <pc:sldMk cId="4224955290" sldId="260"/>
            <ac:spMk id="12" creationId="{975D1CFA-2CDB-4B64-BD9F-85744E8DA12F}"/>
          </ac:spMkLst>
        </pc:spChg>
        <pc:grpChg chg="add">
          <ac:chgData name="Solveig Aarbogh" userId="da2dba92-6950-40eb-828a-47a765f3ceda" providerId="ADAL" clId="{280C57D0-DE02-4E26-B85C-7F538B72C952}" dt="2026-09-15T20:04:51.503" v="30" actId="26606"/>
          <ac:grpSpMkLst>
            <pc:docMk/>
            <pc:sldMk cId="4224955290" sldId="260"/>
            <ac:grpSpMk id="14" creationId="{25EE5136-01F1-466C-962D-BA9B4C6757AA}"/>
          </ac:grpSpMkLst>
        </pc:grpChg>
        <pc:picChg chg="add">
          <ac:chgData name="Solveig Aarbogh" userId="da2dba92-6950-40eb-828a-47a765f3ceda" providerId="ADAL" clId="{280C57D0-DE02-4E26-B85C-7F538B72C952}" dt="2026-09-15T20:04:51.503" v="30" actId="26606"/>
          <ac:picMkLst>
            <pc:docMk/>
            <pc:sldMk cId="4224955290" sldId="260"/>
            <ac:picMk id="7" creationId="{6DB4D14B-0BE2-C7EC-3306-BFA2137A4729}"/>
          </ac:picMkLst>
        </pc:picChg>
      </pc:sldChg>
      <pc:sldChg chg="addSp modSp new mod setBg">
        <pc:chgData name="Solveig Aarbogh" userId="da2dba92-6950-40eb-828a-47a765f3ceda" providerId="ADAL" clId="{280C57D0-DE02-4E26-B85C-7F538B72C952}" dt="2026-09-15T20:05:12.938" v="53" actId="26606"/>
        <pc:sldMkLst>
          <pc:docMk/>
          <pc:sldMk cId="1224942967" sldId="261"/>
        </pc:sldMkLst>
        <pc:spChg chg="mod">
          <ac:chgData name="Solveig Aarbogh" userId="da2dba92-6950-40eb-828a-47a765f3ceda" providerId="ADAL" clId="{280C57D0-DE02-4E26-B85C-7F538B72C952}" dt="2026-09-15T20:05:12.938" v="53" actId="26606"/>
          <ac:spMkLst>
            <pc:docMk/>
            <pc:sldMk cId="1224942967" sldId="261"/>
            <ac:spMk id="2" creationId="{C4412A8C-8591-8ABF-9AA3-AB01EB77A2A0}"/>
          </ac:spMkLst>
        </pc:spChg>
        <pc:spChg chg="mod">
          <ac:chgData name="Solveig Aarbogh" userId="da2dba92-6950-40eb-828a-47a765f3ceda" providerId="ADAL" clId="{280C57D0-DE02-4E26-B85C-7F538B72C952}" dt="2026-09-15T20:05:12.938" v="53" actId="26606"/>
          <ac:spMkLst>
            <pc:docMk/>
            <pc:sldMk cId="1224942967" sldId="261"/>
            <ac:spMk id="3" creationId="{6C741E7E-7B54-370B-E499-5651FA3E5B3E}"/>
          </ac:spMkLst>
        </pc:spChg>
        <pc:spChg chg="add">
          <ac:chgData name="Solveig Aarbogh" userId="da2dba92-6950-40eb-828a-47a765f3ceda" providerId="ADAL" clId="{280C57D0-DE02-4E26-B85C-7F538B72C952}" dt="2026-09-15T20:05:12.938" v="53" actId="26606"/>
          <ac:spMkLst>
            <pc:docMk/>
            <pc:sldMk cId="1224942967" sldId="261"/>
            <ac:spMk id="10" creationId="{EDDBB197-D710-4A4F-A9CA-FD2177498BE8}"/>
          </ac:spMkLst>
        </pc:spChg>
        <pc:spChg chg="add">
          <ac:chgData name="Solveig Aarbogh" userId="da2dba92-6950-40eb-828a-47a765f3ceda" providerId="ADAL" clId="{280C57D0-DE02-4E26-B85C-7F538B72C952}" dt="2026-09-15T20:05:12.938" v="53" actId="26606"/>
          <ac:spMkLst>
            <pc:docMk/>
            <pc:sldMk cId="1224942967" sldId="261"/>
            <ac:spMk id="12" creationId="{975D1CFA-2CDB-4B64-BD9F-85744E8DA12F}"/>
          </ac:spMkLst>
        </pc:spChg>
        <pc:grpChg chg="add">
          <ac:chgData name="Solveig Aarbogh" userId="da2dba92-6950-40eb-828a-47a765f3ceda" providerId="ADAL" clId="{280C57D0-DE02-4E26-B85C-7F538B72C952}" dt="2026-09-15T20:05:12.938" v="53" actId="26606"/>
          <ac:grpSpMkLst>
            <pc:docMk/>
            <pc:sldMk cId="1224942967" sldId="261"/>
            <ac:grpSpMk id="14" creationId="{25EE5136-01F1-466C-962D-BA9B4C6757AA}"/>
          </ac:grpSpMkLst>
        </pc:grpChg>
        <pc:picChg chg="add">
          <ac:chgData name="Solveig Aarbogh" userId="da2dba92-6950-40eb-828a-47a765f3ceda" providerId="ADAL" clId="{280C57D0-DE02-4E26-B85C-7F538B72C952}" dt="2026-09-15T20:05:12.938" v="53" actId="26606"/>
          <ac:picMkLst>
            <pc:docMk/>
            <pc:sldMk cId="1224942967" sldId="261"/>
            <ac:picMk id="7" creationId="{0EC45734-71CF-0FA0-8233-10BF987C465B}"/>
          </ac:picMkLst>
        </pc:picChg>
      </pc:sldChg>
      <pc:sldChg chg="addSp delSp modSp new mod ord setBg">
        <pc:chgData name="Solveig Aarbogh" userId="da2dba92-6950-40eb-828a-47a765f3ceda" providerId="ADAL" clId="{280C57D0-DE02-4E26-B85C-7F538B72C952}" dt="2026-09-17T16:45:28.549" v="544"/>
        <pc:sldMkLst>
          <pc:docMk/>
          <pc:sldMk cId="2751969356" sldId="262"/>
        </pc:sldMkLst>
        <pc:spChg chg="mod">
          <ac:chgData name="Solveig Aarbogh" userId="da2dba92-6950-40eb-828a-47a765f3ceda" providerId="ADAL" clId="{280C57D0-DE02-4E26-B85C-7F538B72C952}" dt="2026-09-17T16:44:40.107" v="542" actId="26606"/>
          <ac:spMkLst>
            <pc:docMk/>
            <pc:sldMk cId="2751969356" sldId="262"/>
            <ac:spMk id="2" creationId="{D16660E0-55E7-A46A-CC0A-41358FE867C9}"/>
          </ac:spMkLst>
        </pc:spChg>
        <pc:spChg chg="mod ord">
          <ac:chgData name="Solveig Aarbogh" userId="da2dba92-6950-40eb-828a-47a765f3ceda" providerId="ADAL" clId="{280C57D0-DE02-4E26-B85C-7F538B72C952}" dt="2026-09-17T16:44:40.107" v="542" actId="26606"/>
          <ac:spMkLst>
            <pc:docMk/>
            <pc:sldMk cId="2751969356" sldId="262"/>
            <ac:spMk id="3" creationId="{60EE3C68-A015-1A29-83A6-1117B2DA1179}"/>
          </ac:spMkLst>
        </pc:spChg>
        <pc:spChg chg="add del">
          <ac:chgData name="Solveig Aarbogh" userId="da2dba92-6950-40eb-828a-47a765f3ceda" providerId="ADAL" clId="{280C57D0-DE02-4E26-B85C-7F538B72C952}" dt="2026-09-17T16:44:40.107" v="542" actId="26606"/>
          <ac:spMkLst>
            <pc:docMk/>
            <pc:sldMk cId="2751969356" sldId="262"/>
            <ac:spMk id="14" creationId="{9F7D5CDA-D291-4307-BF55-1381FED29634}"/>
          </ac:spMkLst>
        </pc:spChg>
        <pc:spChg chg="add del">
          <ac:chgData name="Solveig Aarbogh" userId="da2dba92-6950-40eb-828a-47a765f3ceda" providerId="ADAL" clId="{280C57D0-DE02-4E26-B85C-7F538B72C952}" dt="2026-09-17T16:44:40.101" v="541" actId="26606"/>
          <ac:spMkLst>
            <pc:docMk/>
            <pc:sldMk cId="2751969356" sldId="262"/>
            <ac:spMk id="19" creationId="{3ECBE1F1-D69B-4AFA-ABD5-8E41720EF6DE}"/>
          </ac:spMkLst>
        </pc:spChg>
        <pc:spChg chg="add del">
          <ac:chgData name="Solveig Aarbogh" userId="da2dba92-6950-40eb-828a-47a765f3ceda" providerId="ADAL" clId="{280C57D0-DE02-4E26-B85C-7F538B72C952}" dt="2026-09-17T16:44:40.101" v="541" actId="26606"/>
          <ac:spMkLst>
            <pc:docMk/>
            <pc:sldMk cId="2751969356" sldId="262"/>
            <ac:spMk id="21" creationId="{603A6265-E10C-4B85-9C20-E75FCAF9CC63}"/>
          </ac:spMkLst>
        </pc:spChg>
        <pc:spChg chg="add">
          <ac:chgData name="Solveig Aarbogh" userId="da2dba92-6950-40eb-828a-47a765f3ceda" providerId="ADAL" clId="{280C57D0-DE02-4E26-B85C-7F538B72C952}" dt="2026-09-17T16:44:40.107" v="542" actId="26606"/>
          <ac:spMkLst>
            <pc:docMk/>
            <pc:sldMk cId="2751969356" sldId="262"/>
            <ac:spMk id="23" creationId="{2C61293E-6EBE-43EF-A52C-9BEBFD7679D4}"/>
          </ac:spMkLst>
        </pc:spChg>
        <pc:spChg chg="add">
          <ac:chgData name="Solveig Aarbogh" userId="da2dba92-6950-40eb-828a-47a765f3ceda" providerId="ADAL" clId="{280C57D0-DE02-4E26-B85C-7F538B72C952}" dt="2026-09-17T16:44:40.107" v="542" actId="26606"/>
          <ac:spMkLst>
            <pc:docMk/>
            <pc:sldMk cId="2751969356" sldId="262"/>
            <ac:spMk id="24" creationId="{3FCFB1DE-0B7E-48CC-BA90-B2AB0889F9D6}"/>
          </ac:spMkLst>
        </pc:spChg>
        <pc:grpChg chg="add del">
          <ac:chgData name="Solveig Aarbogh" userId="da2dba92-6950-40eb-828a-47a765f3ceda" providerId="ADAL" clId="{280C57D0-DE02-4E26-B85C-7F538B72C952}" dt="2026-09-17T16:44:23.320" v="537" actId="26606"/>
          <ac:grpSpMkLst>
            <pc:docMk/>
            <pc:sldMk cId="2751969356" sldId="262"/>
            <ac:grpSpMk id="10" creationId="{8CE57D37-C2D0-066B-1AE3-6F4244344F27}"/>
          </ac:grpSpMkLst>
        </pc:grpChg>
        <pc:picChg chg="add mod ord">
          <ac:chgData name="Solveig Aarbogh" userId="da2dba92-6950-40eb-828a-47a765f3ceda" providerId="ADAL" clId="{280C57D0-DE02-4E26-B85C-7F538B72C952}" dt="2026-09-17T16:44:40.107" v="542" actId="26606"/>
          <ac:picMkLst>
            <pc:docMk/>
            <pc:sldMk cId="2751969356" sldId="262"/>
            <ac:picMk id="5" creationId="{651A0F6B-DE65-929A-6AF6-F529A6D01627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3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819CC2-4C23-4DF4-B03A-B53EE1CD4C6A}" type="doc">
      <dgm:prSet loTypeId="urn:microsoft.com/office/officeart/2016/7/layout/RepeatingBendingProcessNew" loCatId="process" qsTypeId="urn:microsoft.com/office/officeart/2005/8/quickstyle/simple1#204" qsCatId="simple" csTypeId="urn:microsoft.com/office/officeart/2005/8/colors/colorful2#32" csCatId="colorful" phldr="1"/>
      <dgm:spPr/>
      <dgm:t>
        <a:bodyPr/>
        <a:lstStyle/>
        <a:p>
          <a:endParaRPr lang="en-US"/>
        </a:p>
      </dgm:t>
    </dgm:pt>
    <dgm:pt modelId="{FBAA8084-3472-45C2-A5EF-1A3853362D36}">
      <dgm:prSet/>
      <dgm:spPr/>
      <dgm:t>
        <a:bodyPr/>
        <a:lstStyle/>
        <a:p>
          <a:r>
            <a:rPr lang="nb-NO"/>
            <a:t>Faste styremøter månedlig siste torsdag</a:t>
          </a:r>
          <a:endParaRPr lang="en-US"/>
        </a:p>
      </dgm:t>
    </dgm:pt>
    <dgm:pt modelId="{F4113711-4686-4050-BC57-59ACCB92164E}" type="parTrans" cxnId="{4F539F94-465E-44B9-B0DB-195668B98CE5}">
      <dgm:prSet/>
      <dgm:spPr/>
      <dgm:t>
        <a:bodyPr/>
        <a:lstStyle/>
        <a:p>
          <a:endParaRPr lang="en-US"/>
        </a:p>
      </dgm:t>
    </dgm:pt>
    <dgm:pt modelId="{0188A74D-70DF-488B-B3D2-FE619AD173EC}" type="sibTrans" cxnId="{4F539F94-465E-44B9-B0DB-195668B98CE5}">
      <dgm:prSet/>
      <dgm:spPr/>
      <dgm:t>
        <a:bodyPr/>
        <a:lstStyle/>
        <a:p>
          <a:endParaRPr lang="en-US"/>
        </a:p>
      </dgm:t>
    </dgm:pt>
    <dgm:pt modelId="{1C19F642-1454-4BF1-9B73-0E6E7D56EA8A}">
      <dgm:prSet/>
      <dgm:spPr/>
      <dgm:t>
        <a:bodyPr/>
        <a:lstStyle/>
        <a:p>
          <a:r>
            <a:rPr lang="nb-NO" dirty="0"/>
            <a:t>Innkomne saker via mail /annen henvendelse</a:t>
          </a:r>
          <a:endParaRPr lang="en-US" dirty="0"/>
        </a:p>
      </dgm:t>
    </dgm:pt>
    <dgm:pt modelId="{D75B7B8E-A933-4B1A-A060-9B72E0DC1460}" type="parTrans" cxnId="{27DAB0F2-4A5A-4FFA-9262-8208C543A906}">
      <dgm:prSet/>
      <dgm:spPr/>
      <dgm:t>
        <a:bodyPr/>
        <a:lstStyle/>
        <a:p>
          <a:endParaRPr lang="en-US"/>
        </a:p>
      </dgm:t>
    </dgm:pt>
    <dgm:pt modelId="{70B370AA-1044-405C-B1B1-4DDBF102E71F}" type="sibTrans" cxnId="{27DAB0F2-4A5A-4FFA-9262-8208C543A906}">
      <dgm:prSet/>
      <dgm:spPr/>
      <dgm:t>
        <a:bodyPr/>
        <a:lstStyle/>
        <a:p>
          <a:endParaRPr lang="en-US"/>
        </a:p>
      </dgm:t>
    </dgm:pt>
    <dgm:pt modelId="{49A880BE-0023-49B9-8364-B7B103EAA0F2}">
      <dgm:prSet/>
      <dgm:spPr/>
      <dgm:t>
        <a:bodyPr/>
        <a:lstStyle/>
        <a:p>
          <a:r>
            <a:rPr lang="nb-NO"/>
            <a:t>Avlsprogram</a:t>
          </a:r>
          <a:endParaRPr lang="en-US"/>
        </a:p>
      </dgm:t>
    </dgm:pt>
    <dgm:pt modelId="{569A7166-4A6E-441C-AD89-B3648F6799AF}" type="parTrans" cxnId="{116222CD-C097-4E77-BE17-3C6E24703993}">
      <dgm:prSet/>
      <dgm:spPr/>
      <dgm:t>
        <a:bodyPr/>
        <a:lstStyle/>
        <a:p>
          <a:endParaRPr lang="en-US"/>
        </a:p>
      </dgm:t>
    </dgm:pt>
    <dgm:pt modelId="{8CEC9A1E-2023-4B42-BB70-A9F99C2A02BE}" type="sibTrans" cxnId="{116222CD-C097-4E77-BE17-3C6E24703993}">
      <dgm:prSet/>
      <dgm:spPr/>
      <dgm:t>
        <a:bodyPr/>
        <a:lstStyle/>
        <a:p>
          <a:endParaRPr lang="en-US"/>
        </a:p>
      </dgm:t>
    </dgm:pt>
    <dgm:pt modelId="{F5C4037F-80B1-43DA-9A74-0E85F0388F80}">
      <dgm:prSet/>
      <dgm:spPr/>
      <dgm:t>
        <a:bodyPr/>
        <a:lstStyle/>
        <a:p>
          <a:r>
            <a:rPr lang="nb-NO"/>
            <a:t>Nettsider</a:t>
          </a:r>
          <a:endParaRPr lang="en-US"/>
        </a:p>
      </dgm:t>
    </dgm:pt>
    <dgm:pt modelId="{973C2393-6ACF-44C4-8F3A-553FB2357E83}" type="parTrans" cxnId="{30FBE145-9A94-41EA-8818-5F9D8ED4B87F}">
      <dgm:prSet/>
      <dgm:spPr/>
      <dgm:t>
        <a:bodyPr/>
        <a:lstStyle/>
        <a:p>
          <a:endParaRPr lang="en-US"/>
        </a:p>
      </dgm:t>
    </dgm:pt>
    <dgm:pt modelId="{7EA51BD9-C4D6-4668-81E6-B64FD45CD94A}" type="sibTrans" cxnId="{30FBE145-9A94-41EA-8818-5F9D8ED4B87F}">
      <dgm:prSet/>
      <dgm:spPr/>
      <dgm:t>
        <a:bodyPr/>
        <a:lstStyle/>
        <a:p>
          <a:endParaRPr lang="en-US"/>
        </a:p>
      </dgm:t>
    </dgm:pt>
    <dgm:pt modelId="{1DD354B1-16E2-4F21-9F18-5E965F507C42}">
      <dgm:prSet/>
      <dgm:spPr/>
      <dgm:t>
        <a:bodyPr/>
        <a:lstStyle/>
        <a:p>
          <a:r>
            <a:rPr lang="nb-NO" dirty="0"/>
            <a:t>innkjøp</a:t>
          </a:r>
          <a:endParaRPr lang="en-US" dirty="0"/>
        </a:p>
      </dgm:t>
    </dgm:pt>
    <dgm:pt modelId="{1AE34BE4-4ABC-49A4-96AF-672A4435A570}" type="parTrans" cxnId="{858736DA-4C0C-43B7-92FE-8406DF96E6DC}">
      <dgm:prSet/>
      <dgm:spPr/>
      <dgm:t>
        <a:bodyPr/>
        <a:lstStyle/>
        <a:p>
          <a:endParaRPr lang="en-US"/>
        </a:p>
      </dgm:t>
    </dgm:pt>
    <dgm:pt modelId="{84C9FE36-B5FA-464A-BADE-1FDB886D44B7}" type="sibTrans" cxnId="{858736DA-4C0C-43B7-92FE-8406DF96E6DC}">
      <dgm:prSet/>
      <dgm:spPr/>
      <dgm:t>
        <a:bodyPr/>
        <a:lstStyle/>
        <a:p>
          <a:endParaRPr lang="en-US"/>
        </a:p>
      </dgm:t>
    </dgm:pt>
    <dgm:pt modelId="{A20D580F-2EA0-4C9B-AC4A-31B714408446}">
      <dgm:prSet/>
      <dgm:spPr/>
      <dgm:t>
        <a:bodyPr/>
        <a:lstStyle/>
        <a:p>
          <a:r>
            <a:rPr lang="nb-NO"/>
            <a:t>Halvårlige møter med komiteer</a:t>
          </a:r>
          <a:endParaRPr lang="en-US"/>
        </a:p>
      </dgm:t>
    </dgm:pt>
    <dgm:pt modelId="{395BD5AC-42C2-4FC3-B6C8-87B8DA918ABF}" type="parTrans" cxnId="{D795A228-1BAA-40CE-9FCB-AFAFFE0FA3F3}">
      <dgm:prSet/>
      <dgm:spPr/>
      <dgm:t>
        <a:bodyPr/>
        <a:lstStyle/>
        <a:p>
          <a:endParaRPr lang="en-US"/>
        </a:p>
      </dgm:t>
    </dgm:pt>
    <dgm:pt modelId="{3B44D600-1ADC-4CB3-97B6-11A668516CE5}" type="sibTrans" cxnId="{D795A228-1BAA-40CE-9FCB-AFAFFE0FA3F3}">
      <dgm:prSet/>
      <dgm:spPr/>
      <dgm:t>
        <a:bodyPr/>
        <a:lstStyle/>
        <a:p>
          <a:endParaRPr lang="en-US"/>
        </a:p>
      </dgm:t>
    </dgm:pt>
    <dgm:pt modelId="{17A2E05D-25B1-447B-942F-4C3BBFF8EEDA}">
      <dgm:prSet/>
      <dgm:spPr/>
      <dgm:t>
        <a:bodyPr/>
        <a:lstStyle/>
        <a:p>
          <a:r>
            <a:rPr lang="nb-NO"/>
            <a:t>Støtte</a:t>
          </a:r>
          <a:endParaRPr lang="en-US"/>
        </a:p>
      </dgm:t>
    </dgm:pt>
    <dgm:pt modelId="{D5A69486-88B3-47F8-8616-EB8DC0E560A9}" type="parTrans" cxnId="{E6B6C73C-F3D3-4940-82C7-F24AD8E59E71}">
      <dgm:prSet/>
      <dgm:spPr/>
      <dgm:t>
        <a:bodyPr/>
        <a:lstStyle/>
        <a:p>
          <a:endParaRPr lang="en-US"/>
        </a:p>
      </dgm:t>
    </dgm:pt>
    <dgm:pt modelId="{05FB40E4-3FCA-4031-BAFB-CD5A7546C1B8}" type="sibTrans" cxnId="{E6B6C73C-F3D3-4940-82C7-F24AD8E59E71}">
      <dgm:prSet/>
      <dgm:spPr/>
      <dgm:t>
        <a:bodyPr/>
        <a:lstStyle/>
        <a:p>
          <a:endParaRPr lang="en-US"/>
        </a:p>
      </dgm:t>
    </dgm:pt>
    <dgm:pt modelId="{D344838E-0CBC-410E-B4A0-0727D7359FE3}">
      <dgm:prSet/>
      <dgm:spPr/>
      <dgm:t>
        <a:bodyPr/>
        <a:lstStyle/>
        <a:p>
          <a:r>
            <a:rPr lang="nb-NO"/>
            <a:t>Økonomi</a:t>
          </a:r>
          <a:endParaRPr lang="en-US"/>
        </a:p>
      </dgm:t>
    </dgm:pt>
    <dgm:pt modelId="{D22F7AFF-C0F8-4E3B-A692-88FCDF128ED6}" type="parTrans" cxnId="{27CE9764-9F6B-487E-8F6F-BF5C991134EA}">
      <dgm:prSet/>
      <dgm:spPr/>
      <dgm:t>
        <a:bodyPr/>
        <a:lstStyle/>
        <a:p>
          <a:endParaRPr lang="en-US"/>
        </a:p>
      </dgm:t>
    </dgm:pt>
    <dgm:pt modelId="{FD7940C1-3104-44DF-89CA-A0950BB66C02}" type="sibTrans" cxnId="{27CE9764-9F6B-487E-8F6F-BF5C991134EA}">
      <dgm:prSet/>
      <dgm:spPr/>
      <dgm:t>
        <a:bodyPr/>
        <a:lstStyle/>
        <a:p>
          <a:endParaRPr lang="en-US"/>
        </a:p>
      </dgm:t>
    </dgm:pt>
    <dgm:pt modelId="{E7B475E7-4349-476B-B7F4-87FED7CCC28C}">
      <dgm:prSet/>
      <dgm:spPr/>
      <dgm:t>
        <a:bodyPr/>
        <a:lstStyle/>
        <a:p>
          <a:r>
            <a:rPr lang="nb-NO"/>
            <a:t>Evaluering av arrangement</a:t>
          </a:r>
          <a:endParaRPr lang="en-US"/>
        </a:p>
      </dgm:t>
    </dgm:pt>
    <dgm:pt modelId="{0D1EDB7E-9A63-4F19-B34A-5D02A2E92443}" type="parTrans" cxnId="{C007FACA-5512-4621-A587-30CF937B3A45}">
      <dgm:prSet/>
      <dgm:spPr/>
      <dgm:t>
        <a:bodyPr/>
        <a:lstStyle/>
        <a:p>
          <a:endParaRPr lang="en-US"/>
        </a:p>
      </dgm:t>
    </dgm:pt>
    <dgm:pt modelId="{1722B05B-03B6-4A83-992B-D1B9F0522466}" type="sibTrans" cxnId="{C007FACA-5512-4621-A587-30CF937B3A45}">
      <dgm:prSet/>
      <dgm:spPr/>
      <dgm:t>
        <a:bodyPr/>
        <a:lstStyle/>
        <a:p>
          <a:endParaRPr lang="en-US"/>
        </a:p>
      </dgm:t>
    </dgm:pt>
    <dgm:pt modelId="{9CCEDE5D-3363-4FF0-A5A7-E5B7FF2383FC}">
      <dgm:prSet/>
      <dgm:spPr/>
      <dgm:t>
        <a:bodyPr/>
        <a:lstStyle/>
        <a:p>
          <a:r>
            <a:rPr lang="nb-NO"/>
            <a:t>Leder møter og har fast plass i HAK og BFF</a:t>
          </a:r>
          <a:endParaRPr lang="en-US"/>
        </a:p>
      </dgm:t>
    </dgm:pt>
    <dgm:pt modelId="{3132A48A-18EA-4308-A5DC-7BF21F97B7A4}" type="parTrans" cxnId="{E8F7730B-9D30-4603-ADE7-B1D423ED773B}">
      <dgm:prSet/>
      <dgm:spPr/>
      <dgm:t>
        <a:bodyPr/>
        <a:lstStyle/>
        <a:p>
          <a:endParaRPr lang="en-US"/>
        </a:p>
      </dgm:t>
    </dgm:pt>
    <dgm:pt modelId="{4535283F-F5C1-4C49-80A1-EA034AB8C9E4}" type="sibTrans" cxnId="{E8F7730B-9D30-4603-ADE7-B1D423ED773B}">
      <dgm:prSet/>
      <dgm:spPr/>
      <dgm:t>
        <a:bodyPr/>
        <a:lstStyle/>
        <a:p>
          <a:endParaRPr lang="en-US"/>
        </a:p>
      </dgm:t>
    </dgm:pt>
    <dgm:pt modelId="{FB472DA4-FE77-46E0-A9BA-A442029ED0A8}">
      <dgm:prSet/>
      <dgm:spPr/>
      <dgm:t>
        <a:bodyPr/>
        <a:lstStyle/>
        <a:p>
          <a:r>
            <a:rPr lang="nb-NO"/>
            <a:t>Arrangerer SU halvårlig</a:t>
          </a:r>
          <a:endParaRPr lang="en-US"/>
        </a:p>
      </dgm:t>
    </dgm:pt>
    <dgm:pt modelId="{9B2CC6AA-53B9-4742-8625-468649062309}" type="parTrans" cxnId="{B4713D7A-1540-4A43-BCBA-DF6EA3CE07E9}">
      <dgm:prSet/>
      <dgm:spPr/>
      <dgm:t>
        <a:bodyPr/>
        <a:lstStyle/>
        <a:p>
          <a:endParaRPr lang="en-US"/>
        </a:p>
      </dgm:t>
    </dgm:pt>
    <dgm:pt modelId="{51AA9997-5D43-4384-BAA6-A7429FC53E12}" type="sibTrans" cxnId="{B4713D7A-1540-4A43-BCBA-DF6EA3CE07E9}">
      <dgm:prSet/>
      <dgm:spPr/>
      <dgm:t>
        <a:bodyPr/>
        <a:lstStyle/>
        <a:p>
          <a:endParaRPr lang="en-US"/>
        </a:p>
      </dgm:t>
    </dgm:pt>
    <dgm:pt modelId="{9D957BE3-948C-42BB-B039-20FC63D62815}">
      <dgm:prSet/>
      <dgm:spPr/>
      <dgm:t>
        <a:bodyPr/>
        <a:lstStyle/>
        <a:p>
          <a:r>
            <a:rPr lang="nb-NO"/>
            <a:t>Digitalt februar – åsrmøtesaker i hovedsak</a:t>
          </a:r>
          <a:endParaRPr lang="en-US"/>
        </a:p>
      </dgm:t>
    </dgm:pt>
    <dgm:pt modelId="{49C30737-A3F8-4F4D-8304-D2C7B9A75B46}" type="parTrans" cxnId="{E4A6E1B0-8AA2-42E6-976F-1902B9B1B838}">
      <dgm:prSet/>
      <dgm:spPr/>
      <dgm:t>
        <a:bodyPr/>
        <a:lstStyle/>
        <a:p>
          <a:endParaRPr lang="en-US"/>
        </a:p>
      </dgm:t>
    </dgm:pt>
    <dgm:pt modelId="{9DF8F29B-5E39-4095-B882-198BE22336AB}" type="sibTrans" cxnId="{E4A6E1B0-8AA2-42E6-976F-1902B9B1B838}">
      <dgm:prSet/>
      <dgm:spPr/>
      <dgm:t>
        <a:bodyPr/>
        <a:lstStyle/>
        <a:p>
          <a:endParaRPr lang="en-US"/>
        </a:p>
      </dgm:t>
    </dgm:pt>
    <dgm:pt modelId="{4C61F153-918D-4327-8853-E03BE37C29E6}">
      <dgm:prSet/>
      <dgm:spPr/>
      <dgm:t>
        <a:bodyPr/>
        <a:lstStyle/>
        <a:p>
          <a:r>
            <a:rPr lang="nb-NO"/>
            <a:t>Fysisk i november </a:t>
          </a:r>
          <a:endParaRPr lang="en-US"/>
        </a:p>
      </dgm:t>
    </dgm:pt>
    <dgm:pt modelId="{C97B402C-0774-4053-ABA9-99B15FE70BE8}" type="parTrans" cxnId="{403376B3-156E-4C6D-9A64-8E20F6493B63}">
      <dgm:prSet/>
      <dgm:spPr/>
      <dgm:t>
        <a:bodyPr/>
        <a:lstStyle/>
        <a:p>
          <a:endParaRPr lang="en-US"/>
        </a:p>
      </dgm:t>
    </dgm:pt>
    <dgm:pt modelId="{06A11CAC-7DE1-41D6-8926-4E0EEC4037E5}" type="sibTrans" cxnId="{403376B3-156E-4C6D-9A64-8E20F6493B63}">
      <dgm:prSet/>
      <dgm:spPr/>
      <dgm:t>
        <a:bodyPr/>
        <a:lstStyle/>
        <a:p>
          <a:endParaRPr lang="en-US"/>
        </a:p>
      </dgm:t>
    </dgm:pt>
    <dgm:pt modelId="{EC0131BF-237E-42A8-8AE3-5F3F02CEE6CB}">
      <dgm:prSet/>
      <dgm:spPr/>
      <dgm:t>
        <a:bodyPr/>
        <a:lstStyle/>
        <a:p>
          <a:r>
            <a:rPr lang="nb-NO"/>
            <a:t>Faste saker –</a:t>
          </a:r>
          <a:endParaRPr lang="en-US"/>
        </a:p>
      </dgm:t>
    </dgm:pt>
    <dgm:pt modelId="{A4F4A545-BA4D-4CF9-842F-755BCD3988C5}" type="parTrans" cxnId="{8479F491-4948-4D7D-BE4C-28EB124BE419}">
      <dgm:prSet/>
      <dgm:spPr/>
      <dgm:t>
        <a:bodyPr/>
        <a:lstStyle/>
        <a:p>
          <a:endParaRPr lang="en-US"/>
        </a:p>
      </dgm:t>
    </dgm:pt>
    <dgm:pt modelId="{AE4E1EE8-C0EB-41C6-A476-AFC0705D09D9}" type="sibTrans" cxnId="{8479F491-4948-4D7D-BE4C-28EB124BE419}">
      <dgm:prSet/>
      <dgm:spPr/>
      <dgm:t>
        <a:bodyPr/>
        <a:lstStyle/>
        <a:p>
          <a:endParaRPr lang="en-US"/>
        </a:p>
      </dgm:t>
    </dgm:pt>
    <dgm:pt modelId="{9B63EDC3-969E-4307-9470-C364E79FD784}">
      <dgm:prSet/>
      <dgm:spPr/>
      <dgm:t>
        <a:bodyPr/>
        <a:lstStyle/>
        <a:p>
          <a:r>
            <a:rPr lang="nb-NO"/>
            <a:t>Saker styret ser behov for å løfte</a:t>
          </a:r>
          <a:endParaRPr lang="en-US"/>
        </a:p>
      </dgm:t>
    </dgm:pt>
    <dgm:pt modelId="{6B81A696-371B-409D-8D7B-0AFAD6F9866F}" type="parTrans" cxnId="{994124E9-7486-47A4-834C-32E6DA0C4D3F}">
      <dgm:prSet/>
      <dgm:spPr/>
      <dgm:t>
        <a:bodyPr/>
        <a:lstStyle/>
        <a:p>
          <a:endParaRPr lang="en-US"/>
        </a:p>
      </dgm:t>
    </dgm:pt>
    <dgm:pt modelId="{015D656B-4992-4C0A-92E0-19E73AA196CC}" type="sibTrans" cxnId="{994124E9-7486-47A4-834C-32E6DA0C4D3F}">
      <dgm:prSet/>
      <dgm:spPr/>
      <dgm:t>
        <a:bodyPr/>
        <a:lstStyle/>
        <a:p>
          <a:endParaRPr lang="en-US"/>
        </a:p>
      </dgm:t>
    </dgm:pt>
    <dgm:pt modelId="{F052CB2B-3043-43AB-B2FC-F21553E4A5A5}">
      <dgm:prSet/>
      <dgm:spPr/>
      <dgm:t>
        <a:bodyPr/>
        <a:lstStyle/>
        <a:p>
          <a:r>
            <a:rPr lang="nb-NO"/>
            <a:t>Innmeldte saker</a:t>
          </a:r>
          <a:endParaRPr lang="en-US"/>
        </a:p>
      </dgm:t>
    </dgm:pt>
    <dgm:pt modelId="{651791DB-A8D4-48B0-AB61-920614DBD7C1}" type="parTrans" cxnId="{E2198CE0-9922-46B1-BA7C-25591E58A47C}">
      <dgm:prSet/>
      <dgm:spPr/>
      <dgm:t>
        <a:bodyPr/>
        <a:lstStyle/>
        <a:p>
          <a:endParaRPr lang="en-US"/>
        </a:p>
      </dgm:t>
    </dgm:pt>
    <dgm:pt modelId="{30CC0F97-ECD9-45E4-A798-BF0F22B89288}" type="sibTrans" cxnId="{E2198CE0-9922-46B1-BA7C-25591E58A47C}">
      <dgm:prSet/>
      <dgm:spPr/>
      <dgm:t>
        <a:bodyPr/>
        <a:lstStyle/>
        <a:p>
          <a:endParaRPr lang="en-US"/>
        </a:p>
      </dgm:t>
    </dgm:pt>
    <dgm:pt modelId="{CAA391BE-A3F9-470B-9A7F-FC9D224CCB7F}">
      <dgm:prSet/>
      <dgm:spPr/>
      <dgm:t>
        <a:bodyPr/>
        <a:lstStyle/>
        <a:p>
          <a:r>
            <a:rPr lang="nb-NO"/>
            <a:t>Tema</a:t>
          </a:r>
          <a:endParaRPr lang="en-US"/>
        </a:p>
      </dgm:t>
    </dgm:pt>
    <dgm:pt modelId="{9A54F3EF-B025-4927-8062-C88CCFAFA86E}" type="parTrans" cxnId="{77DDCD16-9F9C-47FF-BBBF-CDABB465F087}">
      <dgm:prSet/>
      <dgm:spPr/>
      <dgm:t>
        <a:bodyPr/>
        <a:lstStyle/>
        <a:p>
          <a:endParaRPr lang="en-US"/>
        </a:p>
      </dgm:t>
    </dgm:pt>
    <dgm:pt modelId="{D12FE7E8-B0FF-4B75-A17A-BE0176B087D5}" type="sibTrans" cxnId="{77DDCD16-9F9C-47FF-BBBF-CDABB465F087}">
      <dgm:prSet/>
      <dgm:spPr/>
      <dgm:t>
        <a:bodyPr/>
        <a:lstStyle/>
        <a:p>
          <a:endParaRPr lang="en-US"/>
        </a:p>
      </dgm:t>
    </dgm:pt>
    <dgm:pt modelId="{0989425F-F08A-408C-90DF-0F0B7EA1283E}">
      <dgm:prSet/>
      <dgm:spPr/>
      <dgm:t>
        <a:bodyPr/>
        <a:lstStyle/>
        <a:p>
          <a:r>
            <a:rPr lang="nb-NO"/>
            <a:t>Årsmøte mars</a:t>
          </a:r>
          <a:endParaRPr lang="en-US"/>
        </a:p>
      </dgm:t>
    </dgm:pt>
    <dgm:pt modelId="{23C669DE-EC8D-485C-8F9A-41630F7440DB}" type="parTrans" cxnId="{00D1E56C-A84D-4011-9B01-64C68724D0E1}">
      <dgm:prSet/>
      <dgm:spPr/>
      <dgm:t>
        <a:bodyPr/>
        <a:lstStyle/>
        <a:p>
          <a:endParaRPr lang="en-US"/>
        </a:p>
      </dgm:t>
    </dgm:pt>
    <dgm:pt modelId="{327FAF4D-7696-4156-9CD3-460C34A1A5A0}" type="sibTrans" cxnId="{00D1E56C-A84D-4011-9B01-64C68724D0E1}">
      <dgm:prSet/>
      <dgm:spPr/>
      <dgm:t>
        <a:bodyPr/>
        <a:lstStyle/>
        <a:p>
          <a:endParaRPr lang="en-US"/>
        </a:p>
      </dgm:t>
    </dgm:pt>
    <dgm:pt modelId="{FB7C558B-18A3-4454-8D8D-6179DBE6B45D}">
      <dgm:prSet/>
      <dgm:spPr/>
      <dgm:t>
        <a:bodyPr/>
        <a:lstStyle/>
        <a:p>
          <a:r>
            <a:rPr lang="nb-NO" dirty="0"/>
            <a:t>Deltakelse i møter vedr organisatoriske / politiske saker </a:t>
          </a:r>
          <a:endParaRPr lang="en-US" dirty="0"/>
        </a:p>
      </dgm:t>
    </dgm:pt>
    <dgm:pt modelId="{2717B684-426C-40D8-8E59-9FE3565111D6}" type="parTrans" cxnId="{81441FDD-F543-4CEE-A9A9-DDB2F2F8E5E1}">
      <dgm:prSet/>
      <dgm:spPr/>
      <dgm:t>
        <a:bodyPr/>
        <a:lstStyle/>
        <a:p>
          <a:endParaRPr lang="en-US"/>
        </a:p>
      </dgm:t>
    </dgm:pt>
    <dgm:pt modelId="{6EC9CB77-A151-4E0B-823E-6BF00F141A13}" type="sibTrans" cxnId="{81441FDD-F543-4CEE-A9A9-DDB2F2F8E5E1}">
      <dgm:prSet/>
      <dgm:spPr/>
      <dgm:t>
        <a:bodyPr/>
        <a:lstStyle/>
        <a:p>
          <a:endParaRPr lang="en-US"/>
        </a:p>
      </dgm:t>
    </dgm:pt>
    <dgm:pt modelId="{49697504-2247-4B0A-9AE2-17B9AFA8E693}">
      <dgm:prSet/>
      <dgm:spPr/>
      <dgm:t>
        <a:bodyPr/>
        <a:lstStyle/>
        <a:p>
          <a:r>
            <a:rPr lang="nb-NO"/>
            <a:t>NKK</a:t>
          </a:r>
          <a:endParaRPr lang="en-US"/>
        </a:p>
      </dgm:t>
    </dgm:pt>
    <dgm:pt modelId="{7F4E18FC-84F9-4849-B811-29EAB2118FD7}" type="parTrans" cxnId="{06EACC3B-9A16-4D6C-877E-CFCD69A5018F}">
      <dgm:prSet/>
      <dgm:spPr/>
      <dgm:t>
        <a:bodyPr/>
        <a:lstStyle/>
        <a:p>
          <a:endParaRPr lang="en-US"/>
        </a:p>
      </dgm:t>
    </dgm:pt>
    <dgm:pt modelId="{297DEFE2-DC9D-4200-9EAC-DB3CB1DE987D}" type="sibTrans" cxnId="{06EACC3B-9A16-4D6C-877E-CFCD69A5018F}">
      <dgm:prSet/>
      <dgm:spPr/>
      <dgm:t>
        <a:bodyPr/>
        <a:lstStyle/>
        <a:p>
          <a:endParaRPr lang="en-US"/>
        </a:p>
      </dgm:t>
    </dgm:pt>
    <dgm:pt modelId="{A89731C7-E4D3-45BF-812E-721E1C4A711F}">
      <dgm:prSet/>
      <dgm:spPr/>
      <dgm:t>
        <a:bodyPr/>
        <a:lstStyle/>
        <a:p>
          <a:r>
            <a:rPr lang="nb-NO"/>
            <a:t>Rs</a:t>
          </a:r>
          <a:endParaRPr lang="en-US"/>
        </a:p>
      </dgm:t>
    </dgm:pt>
    <dgm:pt modelId="{9C7C780D-397E-4FF8-BFDA-344633DBEAF9}" type="parTrans" cxnId="{4C96A67C-5693-43DD-906F-722C44FCA5F6}">
      <dgm:prSet/>
      <dgm:spPr/>
      <dgm:t>
        <a:bodyPr/>
        <a:lstStyle/>
        <a:p>
          <a:endParaRPr lang="en-US"/>
        </a:p>
      </dgm:t>
    </dgm:pt>
    <dgm:pt modelId="{26876FAA-5308-4057-8A4E-3D47EB6C2882}" type="sibTrans" cxnId="{4C96A67C-5693-43DD-906F-722C44FCA5F6}">
      <dgm:prSet/>
      <dgm:spPr/>
      <dgm:t>
        <a:bodyPr/>
        <a:lstStyle/>
        <a:p>
          <a:endParaRPr lang="en-US"/>
        </a:p>
      </dgm:t>
    </dgm:pt>
    <dgm:pt modelId="{BBBA5EB4-26B2-4708-B378-337B0637FEFB}">
      <dgm:prSet/>
      <dgm:spPr/>
      <dgm:t>
        <a:bodyPr/>
        <a:lstStyle/>
        <a:p>
          <a:r>
            <a:rPr lang="nb-NO" dirty="0"/>
            <a:t>Informasjonsmøte NKK og mattilsynet vedr nytt EU-direktiv</a:t>
          </a:r>
          <a:endParaRPr lang="en-US" dirty="0"/>
        </a:p>
      </dgm:t>
    </dgm:pt>
    <dgm:pt modelId="{36FE02B9-22C5-4D4A-B3FB-5A4944A87003}" type="parTrans" cxnId="{88ECA4A8-EEBD-4EDD-8C22-A736AAB66D2F}">
      <dgm:prSet/>
      <dgm:spPr/>
      <dgm:t>
        <a:bodyPr/>
        <a:lstStyle/>
        <a:p>
          <a:endParaRPr lang="en-US"/>
        </a:p>
      </dgm:t>
    </dgm:pt>
    <dgm:pt modelId="{07C42578-0F12-46CB-AF8C-41C03C7EE6AB}" type="sibTrans" cxnId="{88ECA4A8-EEBD-4EDD-8C22-A736AAB66D2F}">
      <dgm:prSet/>
      <dgm:spPr/>
      <dgm:t>
        <a:bodyPr/>
        <a:lstStyle/>
        <a:p>
          <a:endParaRPr lang="en-US"/>
        </a:p>
      </dgm:t>
    </dgm:pt>
    <dgm:pt modelId="{7C5DE35B-76F9-4DF9-8E13-A8CDE1853526}">
      <dgm:prSet/>
      <dgm:spPr/>
      <dgm:t>
        <a:bodyPr/>
        <a:lstStyle/>
        <a:p>
          <a:r>
            <a:rPr lang="nb-NO" dirty="0" err="1"/>
            <a:t>Avlrådskurs</a:t>
          </a:r>
          <a:r>
            <a:rPr lang="nb-NO" dirty="0"/>
            <a:t> jan 26 med orientering om status krysningsprogram</a:t>
          </a:r>
          <a:endParaRPr lang="en-US" dirty="0"/>
        </a:p>
      </dgm:t>
    </dgm:pt>
    <dgm:pt modelId="{F90C3D34-E198-4F05-B13D-48B6570A39D9}" type="parTrans" cxnId="{A06BBC4D-BCB1-4240-B506-A94EB85A5899}">
      <dgm:prSet/>
      <dgm:spPr/>
      <dgm:t>
        <a:bodyPr/>
        <a:lstStyle/>
        <a:p>
          <a:endParaRPr lang="en-US"/>
        </a:p>
      </dgm:t>
    </dgm:pt>
    <dgm:pt modelId="{1E4FFB34-B3CD-4682-AFE2-B376D94FE7EA}" type="sibTrans" cxnId="{A06BBC4D-BCB1-4240-B506-A94EB85A5899}">
      <dgm:prSet/>
      <dgm:spPr/>
      <dgm:t>
        <a:bodyPr/>
        <a:lstStyle/>
        <a:p>
          <a:endParaRPr lang="en-US"/>
        </a:p>
      </dgm:t>
    </dgm:pt>
    <dgm:pt modelId="{393611DE-33B3-4BF4-AC0D-935C0829ECFB}" type="pres">
      <dgm:prSet presAssocID="{C6819CC2-4C23-4DF4-B03A-B53EE1CD4C6A}" presName="Name0" presStyleCnt="0">
        <dgm:presLayoutVars>
          <dgm:dir/>
          <dgm:resizeHandles val="exact"/>
        </dgm:presLayoutVars>
      </dgm:prSet>
      <dgm:spPr/>
    </dgm:pt>
    <dgm:pt modelId="{39D901BF-D583-4831-8D6B-284D611F3BCA}" type="pres">
      <dgm:prSet presAssocID="{FBAA8084-3472-45C2-A5EF-1A3853362D36}" presName="node" presStyleLbl="node1" presStyleIdx="0" presStyleCnt="6">
        <dgm:presLayoutVars>
          <dgm:bulletEnabled val="1"/>
        </dgm:presLayoutVars>
      </dgm:prSet>
      <dgm:spPr/>
    </dgm:pt>
    <dgm:pt modelId="{AD655BC3-E3BD-4A9F-A73E-F9B91F1AA005}" type="pres">
      <dgm:prSet presAssocID="{0188A74D-70DF-488B-B3D2-FE619AD173EC}" presName="sibTrans" presStyleLbl="sibTrans1D1" presStyleIdx="0" presStyleCnt="5"/>
      <dgm:spPr/>
    </dgm:pt>
    <dgm:pt modelId="{A552118B-8BFD-4163-BB7C-B201F6586BFC}" type="pres">
      <dgm:prSet presAssocID="{0188A74D-70DF-488B-B3D2-FE619AD173EC}" presName="connectorText" presStyleLbl="sibTrans1D1" presStyleIdx="0" presStyleCnt="5"/>
      <dgm:spPr/>
    </dgm:pt>
    <dgm:pt modelId="{53F7F74F-DAB4-4E52-84CA-5A5C1BD0ED51}" type="pres">
      <dgm:prSet presAssocID="{A20D580F-2EA0-4C9B-AC4A-31B714408446}" presName="node" presStyleLbl="node1" presStyleIdx="1" presStyleCnt="6">
        <dgm:presLayoutVars>
          <dgm:bulletEnabled val="1"/>
        </dgm:presLayoutVars>
      </dgm:prSet>
      <dgm:spPr/>
    </dgm:pt>
    <dgm:pt modelId="{DF7F6649-1F90-48D7-95AA-F3E91CEF0440}" type="pres">
      <dgm:prSet presAssocID="{3B44D600-1ADC-4CB3-97B6-11A668516CE5}" presName="sibTrans" presStyleLbl="sibTrans1D1" presStyleIdx="1" presStyleCnt="5"/>
      <dgm:spPr/>
    </dgm:pt>
    <dgm:pt modelId="{9561E58F-59B9-4D9A-AA09-F539ECC8F1F4}" type="pres">
      <dgm:prSet presAssocID="{3B44D600-1ADC-4CB3-97B6-11A668516CE5}" presName="connectorText" presStyleLbl="sibTrans1D1" presStyleIdx="1" presStyleCnt="5"/>
      <dgm:spPr/>
    </dgm:pt>
    <dgm:pt modelId="{FDC3274C-AF31-47FF-82F1-579D390D0E2E}" type="pres">
      <dgm:prSet presAssocID="{9CCEDE5D-3363-4FF0-A5A7-E5B7FF2383FC}" presName="node" presStyleLbl="node1" presStyleIdx="2" presStyleCnt="6">
        <dgm:presLayoutVars>
          <dgm:bulletEnabled val="1"/>
        </dgm:presLayoutVars>
      </dgm:prSet>
      <dgm:spPr/>
    </dgm:pt>
    <dgm:pt modelId="{EF182CF8-BA6D-4621-9095-F0B4C46294AE}" type="pres">
      <dgm:prSet presAssocID="{4535283F-F5C1-4C49-80A1-EA034AB8C9E4}" presName="sibTrans" presStyleLbl="sibTrans1D1" presStyleIdx="2" presStyleCnt="5"/>
      <dgm:spPr/>
    </dgm:pt>
    <dgm:pt modelId="{C71816DE-8226-4C2B-9B38-0BED3D103321}" type="pres">
      <dgm:prSet presAssocID="{4535283F-F5C1-4C49-80A1-EA034AB8C9E4}" presName="connectorText" presStyleLbl="sibTrans1D1" presStyleIdx="2" presStyleCnt="5"/>
      <dgm:spPr/>
    </dgm:pt>
    <dgm:pt modelId="{181E05ED-8442-44FD-9392-5E7FCE0F37A3}" type="pres">
      <dgm:prSet presAssocID="{FB472DA4-FE77-46E0-A9BA-A442029ED0A8}" presName="node" presStyleLbl="node1" presStyleIdx="3" presStyleCnt="6">
        <dgm:presLayoutVars>
          <dgm:bulletEnabled val="1"/>
        </dgm:presLayoutVars>
      </dgm:prSet>
      <dgm:spPr/>
    </dgm:pt>
    <dgm:pt modelId="{75D352AB-70C2-4FC1-AA70-9C8B9C4B5DAA}" type="pres">
      <dgm:prSet presAssocID="{51AA9997-5D43-4384-BAA6-A7429FC53E12}" presName="sibTrans" presStyleLbl="sibTrans1D1" presStyleIdx="3" presStyleCnt="5"/>
      <dgm:spPr/>
    </dgm:pt>
    <dgm:pt modelId="{80083B40-C08B-42CF-AC5D-FDBD639A64B9}" type="pres">
      <dgm:prSet presAssocID="{51AA9997-5D43-4384-BAA6-A7429FC53E12}" presName="connectorText" presStyleLbl="sibTrans1D1" presStyleIdx="3" presStyleCnt="5"/>
      <dgm:spPr/>
    </dgm:pt>
    <dgm:pt modelId="{1CB557D7-972B-4C16-AD2D-12EC00AE306A}" type="pres">
      <dgm:prSet presAssocID="{0989425F-F08A-408C-90DF-0F0B7EA1283E}" presName="node" presStyleLbl="node1" presStyleIdx="4" presStyleCnt="6">
        <dgm:presLayoutVars>
          <dgm:bulletEnabled val="1"/>
        </dgm:presLayoutVars>
      </dgm:prSet>
      <dgm:spPr/>
    </dgm:pt>
    <dgm:pt modelId="{4EC045EE-2410-49E9-B572-C73E45711E08}" type="pres">
      <dgm:prSet presAssocID="{327FAF4D-7696-4156-9CD3-460C34A1A5A0}" presName="sibTrans" presStyleLbl="sibTrans1D1" presStyleIdx="4" presStyleCnt="5"/>
      <dgm:spPr/>
    </dgm:pt>
    <dgm:pt modelId="{08E020EF-2B64-417C-8C2B-AE6CBFDEBC61}" type="pres">
      <dgm:prSet presAssocID="{327FAF4D-7696-4156-9CD3-460C34A1A5A0}" presName="connectorText" presStyleLbl="sibTrans1D1" presStyleIdx="4" presStyleCnt="5"/>
      <dgm:spPr/>
    </dgm:pt>
    <dgm:pt modelId="{4FAA2CE7-1CEF-4ECF-8EA4-9AE372989FE5}" type="pres">
      <dgm:prSet presAssocID="{FB7C558B-18A3-4454-8D8D-6179DBE6B45D}" presName="node" presStyleLbl="node1" presStyleIdx="5" presStyleCnt="6">
        <dgm:presLayoutVars>
          <dgm:bulletEnabled val="1"/>
        </dgm:presLayoutVars>
      </dgm:prSet>
      <dgm:spPr/>
    </dgm:pt>
  </dgm:ptLst>
  <dgm:cxnLst>
    <dgm:cxn modelId="{1EB27800-1B6C-40C2-9FFC-62D323EDAE6A}" type="presOf" srcId="{327FAF4D-7696-4156-9CD3-460C34A1A5A0}" destId="{4EC045EE-2410-49E9-B572-C73E45711E08}" srcOrd="0" destOrd="0" presId="urn:microsoft.com/office/officeart/2016/7/layout/RepeatingBendingProcessNew"/>
    <dgm:cxn modelId="{F8B17704-4095-4FB7-89A9-0D46C5A87637}" type="presOf" srcId="{4535283F-F5C1-4C49-80A1-EA034AB8C9E4}" destId="{C71816DE-8226-4C2B-9B38-0BED3D103321}" srcOrd="1" destOrd="0" presId="urn:microsoft.com/office/officeart/2016/7/layout/RepeatingBendingProcessNew"/>
    <dgm:cxn modelId="{B61F5609-51C7-488D-801F-18643B82D69F}" type="presOf" srcId="{4535283F-F5C1-4C49-80A1-EA034AB8C9E4}" destId="{EF182CF8-BA6D-4621-9095-F0B4C46294AE}" srcOrd="0" destOrd="0" presId="urn:microsoft.com/office/officeart/2016/7/layout/RepeatingBendingProcessNew"/>
    <dgm:cxn modelId="{E8F7730B-9D30-4603-ADE7-B1D423ED773B}" srcId="{C6819CC2-4C23-4DF4-B03A-B53EE1CD4C6A}" destId="{9CCEDE5D-3363-4FF0-A5A7-E5B7FF2383FC}" srcOrd="2" destOrd="0" parTransId="{3132A48A-18EA-4308-A5DC-7BF21F97B7A4}" sibTransId="{4535283F-F5C1-4C49-80A1-EA034AB8C9E4}"/>
    <dgm:cxn modelId="{38B31913-92F7-4E21-A1A0-B0370C8A0EB8}" type="presOf" srcId="{9D957BE3-948C-42BB-B039-20FC63D62815}" destId="{181E05ED-8442-44FD-9392-5E7FCE0F37A3}" srcOrd="0" destOrd="1" presId="urn:microsoft.com/office/officeart/2016/7/layout/RepeatingBendingProcessNew"/>
    <dgm:cxn modelId="{567A5813-705C-427C-8DB6-1610C88999B0}" type="presOf" srcId="{49A880BE-0023-49B9-8364-B7B103EAA0F2}" destId="{39D901BF-D583-4831-8D6B-284D611F3BCA}" srcOrd="0" destOrd="2" presId="urn:microsoft.com/office/officeart/2016/7/layout/RepeatingBendingProcessNew"/>
    <dgm:cxn modelId="{77DDCD16-9F9C-47FF-BBBF-CDABB465F087}" srcId="{4C61F153-918D-4327-8853-E03BE37C29E6}" destId="{CAA391BE-A3F9-470B-9A7F-FC9D224CCB7F}" srcOrd="3" destOrd="0" parTransId="{9A54F3EF-B025-4927-8062-C88CCFAFA86E}" sibTransId="{D12FE7E8-B0FF-4B75-A17A-BE0176B087D5}"/>
    <dgm:cxn modelId="{5B12251D-6CB7-4032-9FEF-3F8799746212}" type="presOf" srcId="{9CCEDE5D-3363-4FF0-A5A7-E5B7FF2383FC}" destId="{FDC3274C-AF31-47FF-82F1-579D390D0E2E}" srcOrd="0" destOrd="0" presId="urn:microsoft.com/office/officeart/2016/7/layout/RepeatingBendingProcessNew"/>
    <dgm:cxn modelId="{717DF51E-24D1-4233-8CCE-E07C76DD7FAB}" type="presOf" srcId="{F052CB2B-3043-43AB-B2FC-F21553E4A5A5}" destId="{181E05ED-8442-44FD-9392-5E7FCE0F37A3}" srcOrd="0" destOrd="5" presId="urn:microsoft.com/office/officeart/2016/7/layout/RepeatingBendingProcessNew"/>
    <dgm:cxn modelId="{F2CA6B20-B159-46C0-B7C2-926A3738F3BE}" type="presOf" srcId="{C6819CC2-4C23-4DF4-B03A-B53EE1CD4C6A}" destId="{393611DE-33B3-4BF4-AC0D-935C0829ECFB}" srcOrd="0" destOrd="0" presId="urn:microsoft.com/office/officeart/2016/7/layout/RepeatingBendingProcessNew"/>
    <dgm:cxn modelId="{D795A228-1BAA-40CE-9FCB-AFAFFE0FA3F3}" srcId="{C6819CC2-4C23-4DF4-B03A-B53EE1CD4C6A}" destId="{A20D580F-2EA0-4C9B-AC4A-31B714408446}" srcOrd="1" destOrd="0" parTransId="{395BD5AC-42C2-4FC3-B6C8-87B8DA918ABF}" sibTransId="{3B44D600-1ADC-4CB3-97B6-11A668516CE5}"/>
    <dgm:cxn modelId="{06EACC3B-9A16-4D6C-877E-CFCD69A5018F}" srcId="{FB7C558B-18A3-4454-8D8D-6179DBE6B45D}" destId="{49697504-2247-4B0A-9AE2-17B9AFA8E693}" srcOrd="0" destOrd="0" parTransId="{7F4E18FC-84F9-4849-B811-29EAB2118FD7}" sibTransId="{297DEFE2-DC9D-4200-9EAC-DB3CB1DE987D}"/>
    <dgm:cxn modelId="{E6B6C73C-F3D3-4940-82C7-F24AD8E59E71}" srcId="{A20D580F-2EA0-4C9B-AC4A-31B714408446}" destId="{17A2E05D-25B1-447B-942F-4C3BBFF8EEDA}" srcOrd="0" destOrd="0" parTransId="{D5A69486-88B3-47F8-8616-EB8DC0E560A9}" sibTransId="{05FB40E4-3FCA-4031-BAFB-CD5A7546C1B8}"/>
    <dgm:cxn modelId="{90B3293F-9680-495A-A4CA-CB693844582C}" type="presOf" srcId="{FB472DA4-FE77-46E0-A9BA-A442029ED0A8}" destId="{181E05ED-8442-44FD-9392-5E7FCE0F37A3}" srcOrd="0" destOrd="0" presId="urn:microsoft.com/office/officeart/2016/7/layout/RepeatingBendingProcessNew"/>
    <dgm:cxn modelId="{ACDE1740-DE6E-49B9-8B40-22B7FEECFD3B}" type="presOf" srcId="{3B44D600-1ADC-4CB3-97B6-11A668516CE5}" destId="{9561E58F-59B9-4D9A-AA09-F539ECC8F1F4}" srcOrd="1" destOrd="0" presId="urn:microsoft.com/office/officeart/2016/7/layout/RepeatingBendingProcessNew"/>
    <dgm:cxn modelId="{27CE9764-9F6B-487E-8F6F-BF5C991134EA}" srcId="{A20D580F-2EA0-4C9B-AC4A-31B714408446}" destId="{D344838E-0CBC-410E-B4A0-0727D7359FE3}" srcOrd="1" destOrd="0" parTransId="{D22F7AFF-C0F8-4E3B-A692-88FCDF128ED6}" sibTransId="{FD7940C1-3104-44DF-89CA-A0950BB66C02}"/>
    <dgm:cxn modelId="{30FBE145-9A94-41EA-8818-5F9D8ED4B87F}" srcId="{FBAA8084-3472-45C2-A5EF-1A3853362D36}" destId="{F5C4037F-80B1-43DA-9A74-0E85F0388F80}" srcOrd="2" destOrd="0" parTransId="{973C2393-6ACF-44C4-8F3A-553FB2357E83}" sibTransId="{7EA51BD9-C4D6-4668-81E6-B64FD45CD94A}"/>
    <dgm:cxn modelId="{26235E69-DC08-4E00-9C4B-0EE85906C7F6}" type="presOf" srcId="{0188A74D-70DF-488B-B3D2-FE619AD173EC}" destId="{AD655BC3-E3BD-4A9F-A73E-F9B91F1AA005}" srcOrd="0" destOrd="0" presId="urn:microsoft.com/office/officeart/2016/7/layout/RepeatingBendingProcessNew"/>
    <dgm:cxn modelId="{00D1E56C-A84D-4011-9B01-64C68724D0E1}" srcId="{C6819CC2-4C23-4DF4-B03A-B53EE1CD4C6A}" destId="{0989425F-F08A-408C-90DF-0F0B7EA1283E}" srcOrd="4" destOrd="0" parTransId="{23C669DE-EC8D-485C-8F9A-41630F7440DB}" sibTransId="{327FAF4D-7696-4156-9CD3-460C34A1A5A0}"/>
    <dgm:cxn modelId="{A06BBC4D-BCB1-4240-B506-A94EB85A5899}" srcId="{49697504-2247-4B0A-9AE2-17B9AFA8E693}" destId="{7C5DE35B-76F9-4DF9-8E13-A8CDE1853526}" srcOrd="2" destOrd="0" parTransId="{F90C3D34-E198-4F05-B13D-48B6570A39D9}" sibTransId="{1E4FFB34-B3CD-4682-AFE2-B376D94FE7EA}"/>
    <dgm:cxn modelId="{B983776F-2FF2-4E78-A1F8-1BEE07D553B7}" type="presOf" srcId="{D344838E-0CBC-410E-B4A0-0727D7359FE3}" destId="{53F7F74F-DAB4-4E52-84CA-5A5C1BD0ED51}" srcOrd="0" destOrd="2" presId="urn:microsoft.com/office/officeart/2016/7/layout/RepeatingBendingProcessNew"/>
    <dgm:cxn modelId="{F20FDC75-B552-4C6D-8FBE-053A7D8D5B28}" type="presOf" srcId="{EC0131BF-237E-42A8-8AE3-5F3F02CEE6CB}" destId="{181E05ED-8442-44FD-9392-5E7FCE0F37A3}" srcOrd="0" destOrd="3" presId="urn:microsoft.com/office/officeart/2016/7/layout/RepeatingBendingProcessNew"/>
    <dgm:cxn modelId="{EC6B3856-01E0-476F-BEEC-9B72459E1E53}" type="presOf" srcId="{FB7C558B-18A3-4454-8D8D-6179DBE6B45D}" destId="{4FAA2CE7-1CEF-4ECF-8EA4-9AE372989FE5}" srcOrd="0" destOrd="0" presId="urn:microsoft.com/office/officeart/2016/7/layout/RepeatingBendingProcessNew"/>
    <dgm:cxn modelId="{B4713D7A-1540-4A43-BCBA-DF6EA3CE07E9}" srcId="{C6819CC2-4C23-4DF4-B03A-B53EE1CD4C6A}" destId="{FB472DA4-FE77-46E0-A9BA-A442029ED0A8}" srcOrd="3" destOrd="0" parTransId="{9B2CC6AA-53B9-4742-8625-468649062309}" sibTransId="{51AA9997-5D43-4384-BAA6-A7429FC53E12}"/>
    <dgm:cxn modelId="{4C96A67C-5693-43DD-906F-722C44FCA5F6}" srcId="{49697504-2247-4B0A-9AE2-17B9AFA8E693}" destId="{A89731C7-E4D3-45BF-812E-721E1C4A711F}" srcOrd="0" destOrd="0" parTransId="{9C7C780D-397E-4FF8-BFDA-344633DBEAF9}" sibTransId="{26876FAA-5308-4057-8A4E-3D47EB6C2882}"/>
    <dgm:cxn modelId="{96E3967E-7903-4705-A860-AAA4506671B5}" type="presOf" srcId="{1DD354B1-16E2-4F21-9F18-5E965F507C42}" destId="{39D901BF-D583-4831-8D6B-284D611F3BCA}" srcOrd="0" destOrd="4" presId="urn:microsoft.com/office/officeart/2016/7/layout/RepeatingBendingProcessNew"/>
    <dgm:cxn modelId="{CCA5E082-89E3-4038-AB66-BD9E5F361CFA}" type="presOf" srcId="{7C5DE35B-76F9-4DF9-8E13-A8CDE1853526}" destId="{4FAA2CE7-1CEF-4ECF-8EA4-9AE372989FE5}" srcOrd="0" destOrd="4" presId="urn:microsoft.com/office/officeart/2016/7/layout/RepeatingBendingProcessNew"/>
    <dgm:cxn modelId="{2C193883-16F4-4AB8-A4E5-AF368F046059}" type="presOf" srcId="{FBAA8084-3472-45C2-A5EF-1A3853362D36}" destId="{39D901BF-D583-4831-8D6B-284D611F3BCA}" srcOrd="0" destOrd="0" presId="urn:microsoft.com/office/officeart/2016/7/layout/RepeatingBendingProcessNew"/>
    <dgm:cxn modelId="{9FE11787-BCA4-4591-B92A-D811E3C014B3}" type="presOf" srcId="{F5C4037F-80B1-43DA-9A74-0E85F0388F80}" destId="{39D901BF-D583-4831-8D6B-284D611F3BCA}" srcOrd="0" destOrd="3" presId="urn:microsoft.com/office/officeart/2016/7/layout/RepeatingBendingProcessNew"/>
    <dgm:cxn modelId="{83FD698E-111C-4479-A302-E02204B0E9EF}" type="presOf" srcId="{E7B475E7-4349-476B-B7F4-87FED7CCC28C}" destId="{53F7F74F-DAB4-4E52-84CA-5A5C1BD0ED51}" srcOrd="0" destOrd="3" presId="urn:microsoft.com/office/officeart/2016/7/layout/RepeatingBendingProcessNew"/>
    <dgm:cxn modelId="{FB63BA91-DEFE-4E21-A292-2E5CF7A44DB2}" type="presOf" srcId="{4C61F153-918D-4327-8853-E03BE37C29E6}" destId="{181E05ED-8442-44FD-9392-5E7FCE0F37A3}" srcOrd="0" destOrd="2" presId="urn:microsoft.com/office/officeart/2016/7/layout/RepeatingBendingProcessNew"/>
    <dgm:cxn modelId="{8479F491-4948-4D7D-BE4C-28EB124BE419}" srcId="{4C61F153-918D-4327-8853-E03BE37C29E6}" destId="{EC0131BF-237E-42A8-8AE3-5F3F02CEE6CB}" srcOrd="0" destOrd="0" parTransId="{A4F4A545-BA4D-4CF9-842F-755BCD3988C5}" sibTransId="{AE4E1EE8-C0EB-41C6-A476-AFC0705D09D9}"/>
    <dgm:cxn modelId="{4F539F94-465E-44B9-B0DB-195668B98CE5}" srcId="{C6819CC2-4C23-4DF4-B03A-B53EE1CD4C6A}" destId="{FBAA8084-3472-45C2-A5EF-1A3853362D36}" srcOrd="0" destOrd="0" parTransId="{F4113711-4686-4050-BC57-59ACCB92164E}" sibTransId="{0188A74D-70DF-488B-B3D2-FE619AD173EC}"/>
    <dgm:cxn modelId="{992BCD96-9CDC-4847-9895-30E590F4F74F}" type="presOf" srcId="{1C19F642-1454-4BF1-9B73-0E6E7D56EA8A}" destId="{39D901BF-D583-4831-8D6B-284D611F3BCA}" srcOrd="0" destOrd="1" presId="urn:microsoft.com/office/officeart/2016/7/layout/RepeatingBendingProcessNew"/>
    <dgm:cxn modelId="{F904B69A-0D6D-4A6C-B73C-2C2B0C8CDD02}" type="presOf" srcId="{BBBA5EB4-26B2-4708-B378-337B0637FEFB}" destId="{4FAA2CE7-1CEF-4ECF-8EA4-9AE372989FE5}" srcOrd="0" destOrd="3" presId="urn:microsoft.com/office/officeart/2016/7/layout/RepeatingBendingProcessNew"/>
    <dgm:cxn modelId="{072A109E-ACDA-47C2-9456-4A75E00998C5}" type="presOf" srcId="{51AA9997-5D43-4384-BAA6-A7429FC53E12}" destId="{80083B40-C08B-42CF-AC5D-FDBD639A64B9}" srcOrd="1" destOrd="0" presId="urn:microsoft.com/office/officeart/2016/7/layout/RepeatingBendingProcessNew"/>
    <dgm:cxn modelId="{F5AF789F-1D91-4F94-9818-E6B291321A5F}" type="presOf" srcId="{17A2E05D-25B1-447B-942F-4C3BBFF8EEDA}" destId="{53F7F74F-DAB4-4E52-84CA-5A5C1BD0ED51}" srcOrd="0" destOrd="1" presId="urn:microsoft.com/office/officeart/2016/7/layout/RepeatingBendingProcessNew"/>
    <dgm:cxn modelId="{8C602AA4-1CE9-4829-AA79-2FD150993D52}" type="presOf" srcId="{0989425F-F08A-408C-90DF-0F0B7EA1283E}" destId="{1CB557D7-972B-4C16-AD2D-12EC00AE306A}" srcOrd="0" destOrd="0" presId="urn:microsoft.com/office/officeart/2016/7/layout/RepeatingBendingProcessNew"/>
    <dgm:cxn modelId="{88ECA4A8-EEBD-4EDD-8C22-A736AAB66D2F}" srcId="{49697504-2247-4B0A-9AE2-17B9AFA8E693}" destId="{BBBA5EB4-26B2-4708-B378-337B0637FEFB}" srcOrd="1" destOrd="0" parTransId="{36FE02B9-22C5-4D4A-B3FB-5A4944A87003}" sibTransId="{07C42578-0F12-46CB-AF8C-41C03C7EE6AB}"/>
    <dgm:cxn modelId="{FBCBBEA8-A356-4F0A-B6F0-1659B61F991F}" type="presOf" srcId="{3B44D600-1ADC-4CB3-97B6-11A668516CE5}" destId="{DF7F6649-1F90-48D7-95AA-F3E91CEF0440}" srcOrd="0" destOrd="0" presId="urn:microsoft.com/office/officeart/2016/7/layout/RepeatingBendingProcessNew"/>
    <dgm:cxn modelId="{E0776CA9-AE47-4448-8E0F-B7960E33959A}" type="presOf" srcId="{9B63EDC3-969E-4307-9470-C364E79FD784}" destId="{181E05ED-8442-44FD-9392-5E7FCE0F37A3}" srcOrd="0" destOrd="4" presId="urn:microsoft.com/office/officeart/2016/7/layout/RepeatingBendingProcessNew"/>
    <dgm:cxn modelId="{E4A6E1B0-8AA2-42E6-976F-1902B9B1B838}" srcId="{FB472DA4-FE77-46E0-A9BA-A442029ED0A8}" destId="{9D957BE3-948C-42BB-B039-20FC63D62815}" srcOrd="0" destOrd="0" parTransId="{49C30737-A3F8-4F4D-8304-D2C7B9A75B46}" sibTransId="{9DF8F29B-5E39-4095-B882-198BE22336AB}"/>
    <dgm:cxn modelId="{403376B3-156E-4C6D-9A64-8E20F6493B63}" srcId="{FB472DA4-FE77-46E0-A9BA-A442029ED0A8}" destId="{4C61F153-918D-4327-8853-E03BE37C29E6}" srcOrd="1" destOrd="0" parTransId="{C97B402C-0774-4053-ABA9-99B15FE70BE8}" sibTransId="{06A11CAC-7DE1-41D6-8926-4E0EEC4037E5}"/>
    <dgm:cxn modelId="{8D7DF7B7-D553-4B65-96A8-F8AF7FA7A0E3}" type="presOf" srcId="{49697504-2247-4B0A-9AE2-17B9AFA8E693}" destId="{4FAA2CE7-1CEF-4ECF-8EA4-9AE372989FE5}" srcOrd="0" destOrd="1" presId="urn:microsoft.com/office/officeart/2016/7/layout/RepeatingBendingProcessNew"/>
    <dgm:cxn modelId="{C007FACA-5512-4621-A587-30CF937B3A45}" srcId="{A20D580F-2EA0-4C9B-AC4A-31B714408446}" destId="{E7B475E7-4349-476B-B7F4-87FED7CCC28C}" srcOrd="2" destOrd="0" parTransId="{0D1EDB7E-9A63-4F19-B34A-5D02A2E92443}" sibTransId="{1722B05B-03B6-4A83-992B-D1B9F0522466}"/>
    <dgm:cxn modelId="{116222CD-C097-4E77-BE17-3C6E24703993}" srcId="{FBAA8084-3472-45C2-A5EF-1A3853362D36}" destId="{49A880BE-0023-49B9-8364-B7B103EAA0F2}" srcOrd="1" destOrd="0" parTransId="{569A7166-4A6E-441C-AD89-B3648F6799AF}" sibTransId="{8CEC9A1E-2023-4B42-BB70-A9F99C2A02BE}"/>
    <dgm:cxn modelId="{AAB473CD-51AE-44EC-961B-60474F2F0CDD}" type="presOf" srcId="{51AA9997-5D43-4384-BAA6-A7429FC53E12}" destId="{75D352AB-70C2-4FC1-AA70-9C8B9C4B5DAA}" srcOrd="0" destOrd="0" presId="urn:microsoft.com/office/officeart/2016/7/layout/RepeatingBendingProcessNew"/>
    <dgm:cxn modelId="{94128FD1-CAEE-4E8A-A1D7-796040A00FB3}" type="presOf" srcId="{CAA391BE-A3F9-470B-9A7F-FC9D224CCB7F}" destId="{181E05ED-8442-44FD-9392-5E7FCE0F37A3}" srcOrd="0" destOrd="6" presId="urn:microsoft.com/office/officeart/2016/7/layout/RepeatingBendingProcessNew"/>
    <dgm:cxn modelId="{858736DA-4C0C-43B7-92FE-8406DF96E6DC}" srcId="{FBAA8084-3472-45C2-A5EF-1A3853362D36}" destId="{1DD354B1-16E2-4F21-9F18-5E965F507C42}" srcOrd="3" destOrd="0" parTransId="{1AE34BE4-4ABC-49A4-96AF-672A4435A570}" sibTransId="{84C9FE36-B5FA-464A-BADE-1FDB886D44B7}"/>
    <dgm:cxn modelId="{81441FDD-F543-4CEE-A9A9-DDB2F2F8E5E1}" srcId="{C6819CC2-4C23-4DF4-B03A-B53EE1CD4C6A}" destId="{FB7C558B-18A3-4454-8D8D-6179DBE6B45D}" srcOrd="5" destOrd="0" parTransId="{2717B684-426C-40D8-8E59-9FE3565111D6}" sibTransId="{6EC9CB77-A151-4E0B-823E-6BF00F141A13}"/>
    <dgm:cxn modelId="{98AF1CDF-6387-4989-9F28-89C6F4F7ED74}" type="presOf" srcId="{0188A74D-70DF-488B-B3D2-FE619AD173EC}" destId="{A552118B-8BFD-4163-BB7C-B201F6586BFC}" srcOrd="1" destOrd="0" presId="urn:microsoft.com/office/officeart/2016/7/layout/RepeatingBendingProcessNew"/>
    <dgm:cxn modelId="{E2198CE0-9922-46B1-BA7C-25591E58A47C}" srcId="{4C61F153-918D-4327-8853-E03BE37C29E6}" destId="{F052CB2B-3043-43AB-B2FC-F21553E4A5A5}" srcOrd="2" destOrd="0" parTransId="{651791DB-A8D4-48B0-AB61-920614DBD7C1}" sibTransId="{30CC0F97-ECD9-45E4-A798-BF0F22B89288}"/>
    <dgm:cxn modelId="{9F7D3EE7-4B72-421B-9D7F-076A29D07DA1}" type="presOf" srcId="{A20D580F-2EA0-4C9B-AC4A-31B714408446}" destId="{53F7F74F-DAB4-4E52-84CA-5A5C1BD0ED51}" srcOrd="0" destOrd="0" presId="urn:microsoft.com/office/officeart/2016/7/layout/RepeatingBendingProcessNew"/>
    <dgm:cxn modelId="{45082CE8-BF2D-49F0-8E24-78FB7E80ACF0}" type="presOf" srcId="{327FAF4D-7696-4156-9CD3-460C34A1A5A0}" destId="{08E020EF-2B64-417C-8C2B-AE6CBFDEBC61}" srcOrd="1" destOrd="0" presId="urn:microsoft.com/office/officeart/2016/7/layout/RepeatingBendingProcessNew"/>
    <dgm:cxn modelId="{994124E9-7486-47A4-834C-32E6DA0C4D3F}" srcId="{4C61F153-918D-4327-8853-E03BE37C29E6}" destId="{9B63EDC3-969E-4307-9470-C364E79FD784}" srcOrd="1" destOrd="0" parTransId="{6B81A696-371B-409D-8D7B-0AFAD6F9866F}" sibTransId="{015D656B-4992-4C0A-92E0-19E73AA196CC}"/>
    <dgm:cxn modelId="{076701EA-EB5A-4BB0-A572-CBAC2A2B2FD6}" type="presOf" srcId="{A89731C7-E4D3-45BF-812E-721E1C4A711F}" destId="{4FAA2CE7-1CEF-4ECF-8EA4-9AE372989FE5}" srcOrd="0" destOrd="2" presId="urn:microsoft.com/office/officeart/2016/7/layout/RepeatingBendingProcessNew"/>
    <dgm:cxn modelId="{27DAB0F2-4A5A-4FFA-9262-8208C543A906}" srcId="{FBAA8084-3472-45C2-A5EF-1A3853362D36}" destId="{1C19F642-1454-4BF1-9B73-0E6E7D56EA8A}" srcOrd="0" destOrd="0" parTransId="{D75B7B8E-A933-4B1A-A060-9B72E0DC1460}" sibTransId="{70B370AA-1044-405C-B1B1-4DDBF102E71F}"/>
    <dgm:cxn modelId="{6EFC970D-C25A-4C0E-934E-258615222591}" type="presParOf" srcId="{393611DE-33B3-4BF4-AC0D-935C0829ECFB}" destId="{39D901BF-D583-4831-8D6B-284D611F3BCA}" srcOrd="0" destOrd="0" presId="urn:microsoft.com/office/officeart/2016/7/layout/RepeatingBendingProcessNew"/>
    <dgm:cxn modelId="{2A8C9E95-77E9-42A2-AE62-9D7CD6D24023}" type="presParOf" srcId="{393611DE-33B3-4BF4-AC0D-935C0829ECFB}" destId="{AD655BC3-E3BD-4A9F-A73E-F9B91F1AA005}" srcOrd="1" destOrd="0" presId="urn:microsoft.com/office/officeart/2016/7/layout/RepeatingBendingProcessNew"/>
    <dgm:cxn modelId="{7A1E7950-3691-49CB-A8CA-5731272B57DE}" type="presParOf" srcId="{AD655BC3-E3BD-4A9F-A73E-F9B91F1AA005}" destId="{A552118B-8BFD-4163-BB7C-B201F6586BFC}" srcOrd="0" destOrd="0" presId="urn:microsoft.com/office/officeart/2016/7/layout/RepeatingBendingProcessNew"/>
    <dgm:cxn modelId="{005CB7AC-63B1-4E11-9D79-55C73A1761F8}" type="presParOf" srcId="{393611DE-33B3-4BF4-AC0D-935C0829ECFB}" destId="{53F7F74F-DAB4-4E52-84CA-5A5C1BD0ED51}" srcOrd="2" destOrd="0" presId="urn:microsoft.com/office/officeart/2016/7/layout/RepeatingBendingProcessNew"/>
    <dgm:cxn modelId="{6336B0A8-27D1-415A-87A8-B95054C3C053}" type="presParOf" srcId="{393611DE-33B3-4BF4-AC0D-935C0829ECFB}" destId="{DF7F6649-1F90-48D7-95AA-F3E91CEF0440}" srcOrd="3" destOrd="0" presId="urn:microsoft.com/office/officeart/2016/7/layout/RepeatingBendingProcessNew"/>
    <dgm:cxn modelId="{FB5CECE2-138C-41FD-AC18-A93701F3C6DB}" type="presParOf" srcId="{DF7F6649-1F90-48D7-95AA-F3E91CEF0440}" destId="{9561E58F-59B9-4D9A-AA09-F539ECC8F1F4}" srcOrd="0" destOrd="0" presId="urn:microsoft.com/office/officeart/2016/7/layout/RepeatingBendingProcessNew"/>
    <dgm:cxn modelId="{B7CF56DE-2352-4BFF-8DF2-C720BBC024F4}" type="presParOf" srcId="{393611DE-33B3-4BF4-AC0D-935C0829ECFB}" destId="{FDC3274C-AF31-47FF-82F1-579D390D0E2E}" srcOrd="4" destOrd="0" presId="urn:microsoft.com/office/officeart/2016/7/layout/RepeatingBendingProcessNew"/>
    <dgm:cxn modelId="{BA221539-6021-44D3-B398-1EBD15F4787C}" type="presParOf" srcId="{393611DE-33B3-4BF4-AC0D-935C0829ECFB}" destId="{EF182CF8-BA6D-4621-9095-F0B4C46294AE}" srcOrd="5" destOrd="0" presId="urn:microsoft.com/office/officeart/2016/7/layout/RepeatingBendingProcessNew"/>
    <dgm:cxn modelId="{29C96B92-E803-4B4F-ABD6-AEC7BC8CED70}" type="presParOf" srcId="{EF182CF8-BA6D-4621-9095-F0B4C46294AE}" destId="{C71816DE-8226-4C2B-9B38-0BED3D103321}" srcOrd="0" destOrd="0" presId="urn:microsoft.com/office/officeart/2016/7/layout/RepeatingBendingProcessNew"/>
    <dgm:cxn modelId="{EFD2223B-43DF-41B6-AF0B-F96150254BE7}" type="presParOf" srcId="{393611DE-33B3-4BF4-AC0D-935C0829ECFB}" destId="{181E05ED-8442-44FD-9392-5E7FCE0F37A3}" srcOrd="6" destOrd="0" presId="urn:microsoft.com/office/officeart/2016/7/layout/RepeatingBendingProcessNew"/>
    <dgm:cxn modelId="{B9E965D4-EED8-45A9-B7CA-824AFEE1820B}" type="presParOf" srcId="{393611DE-33B3-4BF4-AC0D-935C0829ECFB}" destId="{75D352AB-70C2-4FC1-AA70-9C8B9C4B5DAA}" srcOrd="7" destOrd="0" presId="urn:microsoft.com/office/officeart/2016/7/layout/RepeatingBendingProcessNew"/>
    <dgm:cxn modelId="{4C1D624A-A779-47F1-9C93-B9EE7131B159}" type="presParOf" srcId="{75D352AB-70C2-4FC1-AA70-9C8B9C4B5DAA}" destId="{80083B40-C08B-42CF-AC5D-FDBD639A64B9}" srcOrd="0" destOrd="0" presId="urn:microsoft.com/office/officeart/2016/7/layout/RepeatingBendingProcessNew"/>
    <dgm:cxn modelId="{AD6ECD09-75D8-4C27-B4D1-43EB4FC65A5A}" type="presParOf" srcId="{393611DE-33B3-4BF4-AC0D-935C0829ECFB}" destId="{1CB557D7-972B-4C16-AD2D-12EC00AE306A}" srcOrd="8" destOrd="0" presId="urn:microsoft.com/office/officeart/2016/7/layout/RepeatingBendingProcessNew"/>
    <dgm:cxn modelId="{9856FC51-800D-4ED5-9989-8FBB692C9A5B}" type="presParOf" srcId="{393611DE-33B3-4BF4-AC0D-935C0829ECFB}" destId="{4EC045EE-2410-49E9-B572-C73E45711E08}" srcOrd="9" destOrd="0" presId="urn:microsoft.com/office/officeart/2016/7/layout/RepeatingBendingProcessNew"/>
    <dgm:cxn modelId="{01283B0A-A820-45D6-90B5-0CA324922FC8}" type="presParOf" srcId="{4EC045EE-2410-49E9-B572-C73E45711E08}" destId="{08E020EF-2B64-417C-8C2B-AE6CBFDEBC61}" srcOrd="0" destOrd="0" presId="urn:microsoft.com/office/officeart/2016/7/layout/RepeatingBendingProcessNew"/>
    <dgm:cxn modelId="{2577C70F-4ADC-4F73-ABD1-B49FDF029749}" type="presParOf" srcId="{393611DE-33B3-4BF4-AC0D-935C0829ECFB}" destId="{4FAA2CE7-1CEF-4ECF-8EA4-9AE372989FE5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655BC3-E3BD-4A9F-A73E-F9B91F1AA005}">
      <dsp:nvSpPr>
        <dsp:cNvPr id="0" name=""/>
        <dsp:cNvSpPr/>
      </dsp:nvSpPr>
      <dsp:spPr>
        <a:xfrm>
          <a:off x="3040792" y="870618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57014" y="912848"/>
        <a:ext cx="34897" cy="6979"/>
      </dsp:txXfrm>
    </dsp:sp>
    <dsp:sp modelId="{39D901BF-D583-4831-8D6B-284D611F3BCA}">
      <dsp:nvSpPr>
        <dsp:cNvPr id="0" name=""/>
        <dsp:cNvSpPr/>
      </dsp:nvSpPr>
      <dsp:spPr>
        <a:xfrm>
          <a:off x="8061" y="5979"/>
          <a:ext cx="3034531" cy="182071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/>
            <a:t>Faste styremøter månedlig siste torsdag</a:t>
          </a:r>
          <a:endParaRPr lang="en-US" sz="1400" kern="120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100" kern="1200" dirty="0"/>
            <a:t>Innkomne saker via mail /annen henvendelse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100" kern="1200"/>
            <a:t>Avlsprogram</a:t>
          </a:r>
          <a:endParaRPr lang="en-US" sz="1100" kern="120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100" kern="1200"/>
            <a:t>Nettsider</a:t>
          </a:r>
          <a:endParaRPr lang="en-US" sz="1100" kern="120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100" kern="1200" dirty="0"/>
            <a:t>innkjøp</a:t>
          </a:r>
          <a:endParaRPr lang="en-US" sz="1100" kern="1200" dirty="0"/>
        </a:p>
      </dsp:txBody>
      <dsp:txXfrm>
        <a:off x="8061" y="5979"/>
        <a:ext cx="3034531" cy="1820718"/>
      </dsp:txXfrm>
    </dsp:sp>
    <dsp:sp modelId="{DF7F6649-1F90-48D7-95AA-F3E91CEF0440}">
      <dsp:nvSpPr>
        <dsp:cNvPr id="0" name=""/>
        <dsp:cNvSpPr/>
      </dsp:nvSpPr>
      <dsp:spPr>
        <a:xfrm>
          <a:off x="6773265" y="870618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12700" cap="flat" cmpd="sng" algn="ctr">
          <a:solidFill>
            <a:schemeClr val="accent2">
              <a:hueOff val="1610903"/>
              <a:satOff val="-4623"/>
              <a:lumOff val="-740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089488" y="912848"/>
        <a:ext cx="34897" cy="6979"/>
      </dsp:txXfrm>
    </dsp:sp>
    <dsp:sp modelId="{53F7F74F-DAB4-4E52-84CA-5A5C1BD0ED51}">
      <dsp:nvSpPr>
        <dsp:cNvPr id="0" name=""/>
        <dsp:cNvSpPr/>
      </dsp:nvSpPr>
      <dsp:spPr>
        <a:xfrm>
          <a:off x="3740534" y="5979"/>
          <a:ext cx="3034531" cy="1820718"/>
        </a:xfrm>
        <a:prstGeom prst="rect">
          <a:avLst/>
        </a:prstGeom>
        <a:solidFill>
          <a:schemeClr val="accent2">
            <a:hueOff val="1288723"/>
            <a:satOff val="-3699"/>
            <a:lumOff val="-592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/>
            <a:t>Halvårlige møter med komiteer</a:t>
          </a:r>
          <a:endParaRPr lang="en-US" sz="1400" kern="120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100" kern="1200"/>
            <a:t>Støtte</a:t>
          </a:r>
          <a:endParaRPr lang="en-US" sz="1100" kern="120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100" kern="1200"/>
            <a:t>Økonomi</a:t>
          </a:r>
          <a:endParaRPr lang="en-US" sz="1100" kern="120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100" kern="1200"/>
            <a:t>Evaluering av arrangement</a:t>
          </a:r>
          <a:endParaRPr lang="en-US" sz="1100" kern="1200"/>
        </a:p>
      </dsp:txBody>
      <dsp:txXfrm>
        <a:off x="3740534" y="5979"/>
        <a:ext cx="3034531" cy="1820718"/>
      </dsp:txXfrm>
    </dsp:sp>
    <dsp:sp modelId="{EF182CF8-BA6D-4621-9095-F0B4C46294AE}">
      <dsp:nvSpPr>
        <dsp:cNvPr id="0" name=""/>
        <dsp:cNvSpPr/>
      </dsp:nvSpPr>
      <dsp:spPr>
        <a:xfrm>
          <a:off x="1525326" y="1824897"/>
          <a:ext cx="7464946" cy="667342"/>
        </a:xfrm>
        <a:custGeom>
          <a:avLst/>
          <a:gdLst/>
          <a:ahLst/>
          <a:cxnLst/>
          <a:rect l="0" t="0" r="0" b="0"/>
          <a:pathLst>
            <a:path>
              <a:moveTo>
                <a:pt x="7464946" y="0"/>
              </a:moveTo>
              <a:lnTo>
                <a:pt x="7464946" y="350771"/>
              </a:lnTo>
              <a:lnTo>
                <a:pt x="0" y="350771"/>
              </a:lnTo>
              <a:lnTo>
                <a:pt x="0" y="667342"/>
              </a:lnTo>
            </a:path>
          </a:pathLst>
        </a:custGeom>
        <a:noFill/>
        <a:ln w="12700" cap="flat" cmpd="sng" algn="ctr">
          <a:solidFill>
            <a:schemeClr val="accent2">
              <a:hueOff val="3221807"/>
              <a:satOff val="-9246"/>
              <a:lumOff val="-14805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70362" y="2155079"/>
        <a:ext cx="374875" cy="6979"/>
      </dsp:txXfrm>
    </dsp:sp>
    <dsp:sp modelId="{FDC3274C-AF31-47FF-82F1-579D390D0E2E}">
      <dsp:nvSpPr>
        <dsp:cNvPr id="0" name=""/>
        <dsp:cNvSpPr/>
      </dsp:nvSpPr>
      <dsp:spPr>
        <a:xfrm>
          <a:off x="7473007" y="5979"/>
          <a:ext cx="3034531" cy="1820718"/>
        </a:xfrm>
        <a:prstGeom prst="rect">
          <a:avLst/>
        </a:prstGeom>
        <a:solidFill>
          <a:schemeClr val="accent2">
            <a:hueOff val="2577445"/>
            <a:satOff val="-7397"/>
            <a:lumOff val="-1184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/>
            <a:t>Leder møter og har fast plass i HAK og BFF</a:t>
          </a:r>
          <a:endParaRPr lang="en-US" sz="1400" kern="1200"/>
        </a:p>
      </dsp:txBody>
      <dsp:txXfrm>
        <a:off x="7473007" y="5979"/>
        <a:ext cx="3034531" cy="1820718"/>
      </dsp:txXfrm>
    </dsp:sp>
    <dsp:sp modelId="{75D352AB-70C2-4FC1-AA70-9C8B9C4B5DAA}">
      <dsp:nvSpPr>
        <dsp:cNvPr id="0" name=""/>
        <dsp:cNvSpPr/>
      </dsp:nvSpPr>
      <dsp:spPr>
        <a:xfrm>
          <a:off x="3040792" y="3389279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12700" cap="flat" cmpd="sng" algn="ctr">
          <a:solidFill>
            <a:schemeClr val="accent2">
              <a:hueOff val="4832710"/>
              <a:satOff val="-13870"/>
              <a:lumOff val="-22207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57014" y="3431509"/>
        <a:ext cx="34897" cy="6979"/>
      </dsp:txXfrm>
    </dsp:sp>
    <dsp:sp modelId="{181E05ED-8442-44FD-9392-5E7FCE0F37A3}">
      <dsp:nvSpPr>
        <dsp:cNvPr id="0" name=""/>
        <dsp:cNvSpPr/>
      </dsp:nvSpPr>
      <dsp:spPr>
        <a:xfrm>
          <a:off x="8061" y="2524640"/>
          <a:ext cx="3034531" cy="1820718"/>
        </a:xfrm>
        <a:prstGeom prst="rect">
          <a:avLst/>
        </a:prstGeom>
        <a:solidFill>
          <a:schemeClr val="accent2">
            <a:hueOff val="3866169"/>
            <a:satOff val="-11096"/>
            <a:lumOff val="-177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/>
            <a:t>Arrangerer SU halvårlig</a:t>
          </a:r>
          <a:endParaRPr lang="en-US" sz="1400" kern="120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100" kern="1200"/>
            <a:t>Digitalt februar – åsrmøtesaker i hovedsak</a:t>
          </a:r>
          <a:endParaRPr lang="en-US" sz="1100" kern="120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100" kern="1200"/>
            <a:t>Fysisk i november </a:t>
          </a:r>
          <a:endParaRPr lang="en-US" sz="1100" kern="1200"/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100" kern="1200"/>
            <a:t>Faste saker –</a:t>
          </a:r>
          <a:endParaRPr lang="en-US" sz="1100" kern="1200"/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100" kern="1200"/>
            <a:t>Saker styret ser behov for å løfte</a:t>
          </a:r>
          <a:endParaRPr lang="en-US" sz="1100" kern="1200"/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100" kern="1200"/>
            <a:t>Innmeldte saker</a:t>
          </a:r>
          <a:endParaRPr lang="en-US" sz="1100" kern="1200"/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100" kern="1200"/>
            <a:t>Tema</a:t>
          </a:r>
          <a:endParaRPr lang="en-US" sz="1100" kern="1200"/>
        </a:p>
      </dsp:txBody>
      <dsp:txXfrm>
        <a:off x="8061" y="2524640"/>
        <a:ext cx="3034531" cy="1820718"/>
      </dsp:txXfrm>
    </dsp:sp>
    <dsp:sp modelId="{4EC045EE-2410-49E9-B572-C73E45711E08}">
      <dsp:nvSpPr>
        <dsp:cNvPr id="0" name=""/>
        <dsp:cNvSpPr/>
      </dsp:nvSpPr>
      <dsp:spPr>
        <a:xfrm>
          <a:off x="6773265" y="3389279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1270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089488" y="3431509"/>
        <a:ext cx="34897" cy="6979"/>
      </dsp:txXfrm>
    </dsp:sp>
    <dsp:sp modelId="{1CB557D7-972B-4C16-AD2D-12EC00AE306A}">
      <dsp:nvSpPr>
        <dsp:cNvPr id="0" name=""/>
        <dsp:cNvSpPr/>
      </dsp:nvSpPr>
      <dsp:spPr>
        <a:xfrm>
          <a:off x="3740534" y="2524640"/>
          <a:ext cx="3034531" cy="1820718"/>
        </a:xfrm>
        <a:prstGeom prst="rect">
          <a:avLst/>
        </a:prstGeom>
        <a:solidFill>
          <a:schemeClr val="accent2">
            <a:hueOff val="5154891"/>
            <a:satOff val="-14794"/>
            <a:lumOff val="-2368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/>
            <a:t>Årsmøte mars</a:t>
          </a:r>
          <a:endParaRPr lang="en-US" sz="1400" kern="1200"/>
        </a:p>
      </dsp:txBody>
      <dsp:txXfrm>
        <a:off x="3740534" y="2524640"/>
        <a:ext cx="3034531" cy="1820718"/>
      </dsp:txXfrm>
    </dsp:sp>
    <dsp:sp modelId="{4FAA2CE7-1CEF-4ECF-8EA4-9AE372989FE5}">
      <dsp:nvSpPr>
        <dsp:cNvPr id="0" name=""/>
        <dsp:cNvSpPr/>
      </dsp:nvSpPr>
      <dsp:spPr>
        <a:xfrm>
          <a:off x="7473007" y="2524640"/>
          <a:ext cx="3034531" cy="1820718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Deltakelse i møter vedr organisatoriske / politiske saker </a:t>
          </a:r>
          <a:endParaRPr lang="en-US" sz="14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100" kern="1200"/>
            <a:t>NKK</a:t>
          </a:r>
          <a:endParaRPr lang="en-US" sz="1100" kern="1200"/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100" kern="1200"/>
            <a:t>Rs</a:t>
          </a:r>
          <a:endParaRPr lang="en-US" sz="1100" kern="1200"/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100" kern="1200" dirty="0"/>
            <a:t>Informasjonsmøte NKK og mattilsynet vedr nytt EU-direktiv</a:t>
          </a:r>
          <a:endParaRPr lang="en-US" sz="1100" kern="1200" dirty="0"/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100" kern="1200" dirty="0" err="1"/>
            <a:t>Avlrådskurs</a:t>
          </a:r>
          <a:r>
            <a:rPr lang="nb-NO" sz="1100" kern="1200" dirty="0"/>
            <a:t> jan 26 med orientering om status krysningsprogram</a:t>
          </a:r>
          <a:endParaRPr lang="en-US" sz="1100" kern="1200" dirty="0"/>
        </a:p>
      </dsp:txBody>
      <dsp:txXfrm>
        <a:off x="7473007" y="2524640"/>
        <a:ext cx="3034531" cy="18207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0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0F03C9-5F9A-A879-D778-A516C6ECF9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51A1604-7CFB-250A-BB74-1CAEC2EC5E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2C89796-F10D-BF1A-7507-B8FC595F5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F8E43-951B-4C8B-92B5-DFEFF987275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A38B110-A72C-5C3A-6078-2C5563F18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916209F-8194-B4CE-7C32-5E2979D7D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DD8F-8533-45FD-B24C-9E1192F57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6145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6F6C03-38D4-3B3B-3AEE-5908B5B94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0A03548-2354-EA71-97FC-9CB4E5F5AF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889AF56-B092-F5EA-6EB6-CBA83AEAA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F8E43-951B-4C8B-92B5-DFEFF987275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832C2D2-8193-D372-D8C9-B06E1FDF0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8B0AB49-E240-0A89-824F-DEA98B3C6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DD8F-8533-45FD-B24C-9E1192F57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4824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91FD85-F5DC-9B29-654C-01CA488AE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3B576DA-BC66-2456-4C3B-E9BA25EAA9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34A6BAD-DA56-3FC1-4746-F2EA3B465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F8E43-951B-4C8B-92B5-DFEFF987275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B6E988E-E7C5-98B3-47FB-21DE4F69F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974A69B-7AA1-A6F5-8ED9-2F3091293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DD8F-8533-45FD-B24C-9E1192F57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0267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AF41BB-775A-382F-2477-D1B27AD7F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13F6927-834D-C829-C5AD-B7C5A680B5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515DDB5-D30C-BB28-1DBE-3BDAD9B898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610E172-4833-F3D0-CB08-E55B97985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F8E43-951B-4C8B-92B5-DFEFF987275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57BE34-71FF-E8E1-EAAB-0E72AF349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09888A6-297D-E9FA-CE52-069109438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DD8F-8533-45FD-B24C-9E1192F57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051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0840BD-1665-1D7A-38F2-877B27C40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C53D804-9960-094F-1802-3FFA7BE039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F1D4E23-CC52-6908-0B1C-76D7CC7FBC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191A99A-C83C-05F9-1E07-5B55BE1013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FA93D15-18FC-278A-0151-03A8B51F8F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EFDD0799-389F-2CB4-2D74-D36128B00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F8E43-951B-4C8B-92B5-DFEFF987275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755A48E-8EA0-12E7-B4AD-5DC99D4DB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F3B78A64-1A34-672B-759D-817EB799C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DD8F-8533-45FD-B24C-9E1192F57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4775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FAD6D5-B1DF-1AFE-BA39-D7A0EDECD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5D50064-342B-D616-A566-96486FBE7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F8E43-951B-4C8B-92B5-DFEFF987275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9387B11-D5D6-C5DC-83E7-6528B73B9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2C58319-622E-5D93-57E3-C42FE7770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DD8F-8533-45FD-B24C-9E1192F57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6799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5B4195D-7B6D-5E63-6D20-541BEA6C3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F8E43-951B-4C8B-92B5-DFEFF987275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31BD673-1F66-1F62-4FA9-703405333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2B089EB-D1D3-A8D0-CFD0-A63221B38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DD8F-8533-45FD-B24C-9E1192F57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8922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D03E91-9D28-BAB6-7E5E-EB9DC24E7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2AAD8F-090D-FEE4-9B38-42FA57D0D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B7B1C26-5A71-BF9F-39E3-7ABECDB693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4D751D9-6B5F-5521-CF98-37EBC4270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F8E43-951B-4C8B-92B5-DFEFF987275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50445C3-7AA7-AFFF-5ADB-3DDE4005A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9E7F589-1FD8-8F72-0864-25FECDF0B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DD8F-8533-45FD-B24C-9E1192F57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584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E1591E-659D-1F06-1A10-B9D88EF99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6DC5BF1D-7690-87C2-30B8-29EA94032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FDAC122-3EAC-EE12-2B10-B018CDD20B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B39235C-44A1-4AAA-2227-30241874C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F8E43-951B-4C8B-92B5-DFEFF987275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9801F61-BEF7-6E5C-06B2-8E1730306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EA4682F-BA1E-578B-2F80-CE3D306DC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DD8F-8533-45FD-B24C-9E1192F57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2401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7F9BD4-E8B0-6803-D9A9-3BFC22AB8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DD2C333-0970-AF4C-0F3C-C9D51DAF1C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52A9F42-856A-BE90-5EAB-5F502A165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F8E43-951B-4C8B-92B5-DFEFF987275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374D9B7-5EB5-B3C2-C6B0-2458DC1E1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0C9D75B-1035-193C-7A39-5E9F3BF6F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DD8F-8533-45FD-B24C-9E1192F57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083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5F3CDF4-8AA8-CD75-0CC0-419429872D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E7989CD-7F6F-E889-8347-9BC5FCA372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3981DBB-B216-6C1C-482C-6E59F7BFC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F8E43-951B-4C8B-92B5-DFEFF987275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54336C5-0B8D-7852-E519-B973FC322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91EE997-ECFA-B632-9257-4188243A0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DD8F-8533-45FD-B24C-9E1192F57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4419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78C1FD62-08F8-9727-C682-548F7CBD7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5C71981-1942-B712-8813-103600E3F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0AA7D6D-3575-FF30-A430-C187FD6031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1F8E43-951B-4C8B-92B5-DFEFF987275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2DBF26E-0225-E88A-3F4E-CC9915E62B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332EFA1-2F47-6F2A-7FFE-DDB70C8CB3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2CDD8F-8533-45FD-B24C-9E1192F5741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1656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02EFDB-8293-FAF6-B306-F6BD880755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3442" y="921715"/>
            <a:ext cx="5163022" cy="2635993"/>
          </a:xfrm>
        </p:spPr>
        <p:txBody>
          <a:bodyPr anchor="b">
            <a:normAutofit/>
          </a:bodyPr>
          <a:lstStyle/>
          <a:p>
            <a:pPr algn="l"/>
            <a:r>
              <a:rPr lang="nb-NO" sz="4400"/>
              <a:t>Velkommen til digitalt medlemsmøte </a:t>
            </a:r>
            <a:br>
              <a:rPr lang="nb-NO" sz="4400"/>
            </a:br>
            <a:r>
              <a:rPr lang="nb-NO" sz="4400"/>
              <a:t>Norsk Berner Sennenhundklubb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C05CA36-AD6A-4ABF-9A05-52E5A143D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4022214"/>
            <a:ext cx="12192000" cy="2835786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4331EE8-85A4-4588-8D9E-70E534D47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4022220"/>
            <a:ext cx="8153398" cy="2835780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9D6C862-61CC-4B46-8080-96583D653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022219"/>
            <a:ext cx="12253472" cy="2835781"/>
          </a:xfrm>
          <a:prstGeom prst="rect">
            <a:avLst/>
          </a:prstGeom>
          <a:gradFill>
            <a:gsLst>
              <a:gs pos="39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72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41C8B18-12E6-E4D6-4A34-62CF4919F4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3442" y="4541263"/>
            <a:ext cx="4662957" cy="1395022"/>
          </a:xfrm>
        </p:spPr>
        <p:txBody>
          <a:bodyPr anchor="t">
            <a:normAutofit/>
          </a:bodyPr>
          <a:lstStyle/>
          <a:p>
            <a:pPr algn="l"/>
            <a:r>
              <a:rPr lang="nb-NO">
                <a:solidFill>
                  <a:srgbClr val="FFFFFF"/>
                </a:solidFill>
              </a:rPr>
              <a:t>Torsdag 17.9.2026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B699880-EAAD-577C-F44C-8F389BFF0C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" r="1055"/>
          <a:stretch>
            <a:fillRect/>
          </a:stretch>
        </p:blipFill>
        <p:spPr>
          <a:xfrm>
            <a:off x="6741280" y="463404"/>
            <a:ext cx="4828276" cy="5553193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0797"/>
            <a:ext cx="12191998" cy="457203"/>
          </a:xfrm>
          <a:prstGeom prst="rect">
            <a:avLst/>
          </a:prstGeom>
          <a:gradFill>
            <a:gsLst>
              <a:gs pos="0">
                <a:srgbClr val="000000">
                  <a:alpha val="43000"/>
                </a:srgbClr>
              </a:gs>
              <a:gs pos="79000">
                <a:schemeClr val="accent1">
                  <a:lumMod val="75000"/>
                  <a:alpha val="22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912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64B5E7F1-6659-1994-8981-1E1F8B9A3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72" b="24635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5785123-71BC-6A8E-B573-F643CBEBA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nb-NO" sz="4000" dirty="0"/>
              <a:t>Saksliste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D6C54DC-FB8D-8F10-13CE-0A3A6EF72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r>
              <a:rPr lang="nb-NO" sz="2000" dirty="0"/>
              <a:t>Presentasjon av styret</a:t>
            </a:r>
          </a:p>
          <a:p>
            <a:r>
              <a:rPr lang="nb-NO" sz="2000" dirty="0"/>
              <a:t>Styrets arbeidsoppgaver</a:t>
            </a:r>
          </a:p>
          <a:p>
            <a:r>
              <a:rPr lang="nb-NO" sz="2000" dirty="0" err="1"/>
              <a:t>Berner’n</a:t>
            </a:r>
            <a:r>
              <a:rPr lang="nb-NO" sz="2000" dirty="0"/>
              <a:t> – vårt medlemsblad</a:t>
            </a:r>
          </a:p>
          <a:p>
            <a:r>
              <a:rPr lang="nb-NO" sz="2000" dirty="0"/>
              <a:t>Avlsprogram – status</a:t>
            </a:r>
          </a:p>
          <a:p>
            <a:r>
              <a:rPr lang="nb-NO" sz="2000" dirty="0"/>
              <a:t>Deltakelse og verv i klubben</a:t>
            </a:r>
          </a:p>
          <a:p>
            <a:r>
              <a:rPr lang="nb-NO" sz="2000" dirty="0"/>
              <a:t>Spørsmål og innspill fra møtet</a:t>
            </a:r>
          </a:p>
          <a:p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endParaRPr lang="nb-NO" sz="2000" dirty="0"/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901688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39D2969-7913-5B42-0073-1B10F26CE1A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5055" b="10675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E17B936-8EB2-0367-8507-9936B9800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b-NO" dirty="0" err="1"/>
              <a:t>tyrets</a:t>
            </a:r>
            <a:r>
              <a:rPr lang="nb-NO" dirty="0"/>
              <a:t> arbeidsoppgaver</a:t>
            </a:r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5316A864-537F-0815-E951-D328B5AB76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7003125"/>
              </p:ext>
            </p:extLst>
          </p:nvPr>
        </p:nvGraphicFramePr>
        <p:xfrm>
          <a:off x="1075526" y="73672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92685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16660E0-55E7-A46A-CC0A-41358FE86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nb-NO" sz="5400"/>
              <a:t>Berner’n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51A0F6B-DE65-929A-6AF6-F529A6D016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116" r="6879" b="-2"/>
          <a:stretch>
            <a:fillRect/>
          </a:stretch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4" name="sketchy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0EE3C68-A015-1A29-83A6-1117B2DA1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r>
              <a:rPr lang="nb-NO" sz="1700"/>
              <a:t>Kommer ut 2 ganger pr år</a:t>
            </a:r>
          </a:p>
          <a:p>
            <a:r>
              <a:rPr lang="nb-NO" sz="1700"/>
              <a:t>Frist julenummer 27. september. Sendes ut primo desember</a:t>
            </a:r>
          </a:p>
          <a:p>
            <a:r>
              <a:rPr lang="nb-NO" sz="1700"/>
              <a:t>Ønsker bidrag fra «vanlige medlemmer</a:t>
            </a:r>
          </a:p>
          <a:p>
            <a:pPr lvl="1"/>
            <a:r>
              <a:rPr lang="nb-NO" sz="1700"/>
              <a:t>Reisebeskrivelser</a:t>
            </a:r>
          </a:p>
          <a:p>
            <a:pPr lvl="1"/>
            <a:r>
              <a:rPr lang="nb-NO" sz="1700"/>
              <a:t>Erfaringer</a:t>
            </a:r>
          </a:p>
          <a:p>
            <a:pPr lvl="1"/>
            <a:r>
              <a:rPr lang="nb-NO" sz="1700"/>
              <a:t>Artige opplevelser</a:t>
            </a:r>
          </a:p>
          <a:p>
            <a:r>
              <a:rPr lang="nb-NO" sz="1700"/>
              <a:t>Stemningsrapporter fra rasespesialer – ikke resultater</a:t>
            </a:r>
          </a:p>
          <a:p>
            <a:r>
              <a:rPr lang="nb-NO" sz="1700"/>
              <a:t>Ved endringer i kontakter for komiteer / avdelinger – meld til berner’n </a:t>
            </a:r>
          </a:p>
          <a:p>
            <a:r>
              <a:rPr lang="nb-NO" sz="1700"/>
              <a:t>Flytta – husk å endre adresse på NKK Min Side</a:t>
            </a:r>
          </a:p>
          <a:p>
            <a:pPr lvl="1"/>
            <a:endParaRPr lang="nb-NO" sz="1700"/>
          </a:p>
        </p:txBody>
      </p:sp>
    </p:spTree>
    <p:extLst>
      <p:ext uri="{BB962C8B-B14F-4D97-AF65-F5344CB8AC3E}">
        <p14:creationId xmlns:p14="http://schemas.microsoft.com/office/powerpoint/2010/main" val="2751969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3">
            <a:extLst>
              <a:ext uri="{FF2B5EF4-FFF2-40B4-BE49-F238E27FC236}">
                <a16:creationId xmlns:a16="http://schemas.microsoft.com/office/drawing/2014/main" id="{637B2035-1FCB-439A-B421-095E136C7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5">
            <a:extLst>
              <a:ext uri="{FF2B5EF4-FFF2-40B4-BE49-F238E27FC236}">
                <a16:creationId xmlns:a16="http://schemas.microsoft.com/office/drawing/2014/main" id="{676D6CDF-C512-4739-B158-55EE955EF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503" y="-1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3531D7A-2B81-60F8-B077-4B8058759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3" y="670559"/>
            <a:ext cx="4683321" cy="2148841"/>
          </a:xfrm>
        </p:spPr>
        <p:txBody>
          <a:bodyPr anchor="t">
            <a:normAutofit/>
          </a:bodyPr>
          <a:lstStyle/>
          <a:p>
            <a:r>
              <a:rPr lang="nb-NO"/>
              <a:t>Avlsprogram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79482B74-A9F9-B5E5-66C2-1476C8AE93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22" b="8290"/>
          <a:stretch>
            <a:fillRect/>
          </a:stretch>
        </p:blipFill>
        <p:spPr>
          <a:xfrm>
            <a:off x="1" y="3105151"/>
            <a:ext cx="6448424" cy="3752849"/>
          </a:xfrm>
          <a:custGeom>
            <a:avLst/>
            <a:gdLst/>
            <a:ahLst/>
            <a:cxnLst/>
            <a:rect l="l" t="t" r="r" b="b"/>
            <a:pathLst>
              <a:path w="6448424" h="3752849">
                <a:moveTo>
                  <a:pt x="0" y="0"/>
                </a:moveTo>
                <a:lnTo>
                  <a:pt x="137978" y="22215"/>
                </a:lnTo>
                <a:cubicBezTo>
                  <a:pt x="196046" y="32277"/>
                  <a:pt x="252469" y="42437"/>
                  <a:pt x="295660" y="49771"/>
                </a:cubicBezTo>
                <a:cubicBezTo>
                  <a:pt x="364885" y="66610"/>
                  <a:pt x="403214" y="32071"/>
                  <a:pt x="456941" y="65635"/>
                </a:cubicBezTo>
                <a:cubicBezTo>
                  <a:pt x="529612" y="69090"/>
                  <a:pt x="662508" y="71245"/>
                  <a:pt x="731691" y="70501"/>
                </a:cubicBezTo>
                <a:cubicBezTo>
                  <a:pt x="768741" y="62400"/>
                  <a:pt x="808263" y="64633"/>
                  <a:pt x="841820" y="61171"/>
                </a:cubicBezTo>
                <a:cubicBezTo>
                  <a:pt x="958973" y="43639"/>
                  <a:pt x="1009730" y="45863"/>
                  <a:pt x="1068219" y="39136"/>
                </a:cubicBezTo>
                <a:cubicBezTo>
                  <a:pt x="1104329" y="33447"/>
                  <a:pt x="1156536" y="44203"/>
                  <a:pt x="1174190" y="38808"/>
                </a:cubicBezTo>
                <a:cubicBezTo>
                  <a:pt x="1188943" y="36385"/>
                  <a:pt x="1213832" y="14880"/>
                  <a:pt x="1225923" y="34507"/>
                </a:cubicBezTo>
                <a:cubicBezTo>
                  <a:pt x="1305283" y="8501"/>
                  <a:pt x="1319617" y="30839"/>
                  <a:pt x="1385617" y="18003"/>
                </a:cubicBezTo>
                <a:cubicBezTo>
                  <a:pt x="1461876" y="-26747"/>
                  <a:pt x="1519510" y="56342"/>
                  <a:pt x="1563967" y="4638"/>
                </a:cubicBezTo>
                <a:lnTo>
                  <a:pt x="1676634" y="10582"/>
                </a:lnTo>
                <a:lnTo>
                  <a:pt x="1769429" y="20265"/>
                </a:lnTo>
                <a:cubicBezTo>
                  <a:pt x="1790625" y="23534"/>
                  <a:pt x="1880369" y="18448"/>
                  <a:pt x="1900584" y="27732"/>
                </a:cubicBezTo>
                <a:cubicBezTo>
                  <a:pt x="2072430" y="22762"/>
                  <a:pt x="2014935" y="5831"/>
                  <a:pt x="2127041" y="22101"/>
                </a:cubicBezTo>
                <a:cubicBezTo>
                  <a:pt x="2168847" y="65820"/>
                  <a:pt x="2153052" y="28773"/>
                  <a:pt x="2211644" y="44507"/>
                </a:cubicBezTo>
                <a:cubicBezTo>
                  <a:pt x="2211201" y="9921"/>
                  <a:pt x="2277596" y="73686"/>
                  <a:pt x="2299605" y="38004"/>
                </a:cubicBezTo>
                <a:cubicBezTo>
                  <a:pt x="2309570" y="41997"/>
                  <a:pt x="2318531" y="46991"/>
                  <a:pt x="2327359" y="52270"/>
                </a:cubicBezTo>
                <a:lnTo>
                  <a:pt x="2331995" y="55017"/>
                </a:lnTo>
                <a:lnTo>
                  <a:pt x="2353777" y="59755"/>
                </a:lnTo>
                <a:lnTo>
                  <a:pt x="2355893" y="68914"/>
                </a:lnTo>
                <a:lnTo>
                  <a:pt x="2385794" y="81650"/>
                </a:lnTo>
                <a:cubicBezTo>
                  <a:pt x="2397613" y="85211"/>
                  <a:pt x="2411061" y="87627"/>
                  <a:pt x="2427010" y="88184"/>
                </a:cubicBezTo>
                <a:cubicBezTo>
                  <a:pt x="2486314" y="76422"/>
                  <a:pt x="2553170" y="126870"/>
                  <a:pt x="2627153" y="110451"/>
                </a:cubicBezTo>
                <a:cubicBezTo>
                  <a:pt x="2653722" y="107383"/>
                  <a:pt x="2732043" y="116068"/>
                  <a:pt x="2744462" y="128780"/>
                </a:cubicBezTo>
                <a:cubicBezTo>
                  <a:pt x="2760299" y="132873"/>
                  <a:pt x="2780248" y="130843"/>
                  <a:pt x="2785202" y="143610"/>
                </a:cubicBezTo>
                <a:cubicBezTo>
                  <a:pt x="2794558" y="159316"/>
                  <a:pt x="2856498" y="142821"/>
                  <a:pt x="2844667" y="159029"/>
                </a:cubicBezTo>
                <a:cubicBezTo>
                  <a:pt x="2888530" y="147871"/>
                  <a:pt x="2914187" y="181391"/>
                  <a:pt x="2946649" y="192330"/>
                </a:cubicBezTo>
                <a:cubicBezTo>
                  <a:pt x="2981872" y="180417"/>
                  <a:pt x="3015239" y="215115"/>
                  <a:pt x="3088812" y="226485"/>
                </a:cubicBezTo>
                <a:cubicBezTo>
                  <a:pt x="3127734" y="212524"/>
                  <a:pt x="3138301" y="234381"/>
                  <a:pt x="3208669" y="217774"/>
                </a:cubicBezTo>
                <a:cubicBezTo>
                  <a:pt x="3242208" y="219284"/>
                  <a:pt x="3229623" y="233297"/>
                  <a:pt x="3290045" y="235553"/>
                </a:cubicBezTo>
                <a:cubicBezTo>
                  <a:pt x="3399655" y="215239"/>
                  <a:pt x="3444518" y="245862"/>
                  <a:pt x="3529335" y="249571"/>
                </a:cubicBezTo>
                <a:cubicBezTo>
                  <a:pt x="3623697" y="257405"/>
                  <a:pt x="3587652" y="268832"/>
                  <a:pt x="3716766" y="252690"/>
                </a:cubicBezTo>
                <a:cubicBezTo>
                  <a:pt x="3723469" y="267318"/>
                  <a:pt x="3737863" y="269842"/>
                  <a:pt x="3765333" y="266823"/>
                </a:cubicBezTo>
                <a:cubicBezTo>
                  <a:pt x="3810754" y="271601"/>
                  <a:pt x="3792745" y="303866"/>
                  <a:pt x="3846897" y="290090"/>
                </a:cubicBezTo>
                <a:cubicBezTo>
                  <a:pt x="3830941" y="306608"/>
                  <a:pt x="3929114" y="308026"/>
                  <a:pt x="3900217" y="323590"/>
                </a:cubicBezTo>
                <a:cubicBezTo>
                  <a:pt x="3922367" y="343425"/>
                  <a:pt x="3948574" y="318948"/>
                  <a:pt x="3971444" y="336662"/>
                </a:cubicBezTo>
                <a:cubicBezTo>
                  <a:pt x="4002781" y="344193"/>
                  <a:pt x="3960997" y="315419"/>
                  <a:pt x="3997868" y="318867"/>
                </a:cubicBezTo>
                <a:cubicBezTo>
                  <a:pt x="4041159" y="326219"/>
                  <a:pt x="4055435" y="293981"/>
                  <a:pt x="4070852" y="339615"/>
                </a:cubicBezTo>
                <a:cubicBezTo>
                  <a:pt x="4121286" y="335828"/>
                  <a:pt x="4121920" y="355506"/>
                  <a:pt x="4180483" y="373369"/>
                </a:cubicBezTo>
                <a:cubicBezTo>
                  <a:pt x="4211379" y="366707"/>
                  <a:pt x="4230171" y="374664"/>
                  <a:pt x="4246264" y="387458"/>
                </a:cubicBezTo>
                <a:cubicBezTo>
                  <a:pt x="4308508" y="393310"/>
                  <a:pt x="4357326" y="416142"/>
                  <a:pt x="4423169" y="431783"/>
                </a:cubicBezTo>
                <a:lnTo>
                  <a:pt x="4446752" y="435383"/>
                </a:lnTo>
                <a:lnTo>
                  <a:pt x="4446954" y="435566"/>
                </a:lnTo>
                <a:cubicBezTo>
                  <a:pt x="4508528" y="480137"/>
                  <a:pt x="4617740" y="529869"/>
                  <a:pt x="4662523" y="553169"/>
                </a:cubicBezTo>
                <a:cubicBezTo>
                  <a:pt x="4720320" y="547046"/>
                  <a:pt x="4678644" y="560102"/>
                  <a:pt x="4715641" y="575354"/>
                </a:cubicBezTo>
                <a:cubicBezTo>
                  <a:pt x="4682056" y="593278"/>
                  <a:pt x="4768370" y="586520"/>
                  <a:pt x="4742071" y="614016"/>
                </a:cubicBezTo>
                <a:cubicBezTo>
                  <a:pt x="4749637" y="615922"/>
                  <a:pt x="4757797" y="616899"/>
                  <a:pt x="4766183" y="617675"/>
                </a:cubicBezTo>
                <a:lnTo>
                  <a:pt x="4770562" y="618094"/>
                </a:lnTo>
                <a:lnTo>
                  <a:pt x="4783240" y="624350"/>
                </a:lnTo>
                <a:lnTo>
                  <a:pt x="4792882" y="620401"/>
                </a:lnTo>
                <a:lnTo>
                  <a:pt x="4816310" y="625721"/>
                </a:lnTo>
                <a:cubicBezTo>
                  <a:pt x="4824144" y="628595"/>
                  <a:pt x="4831482" y="632720"/>
                  <a:pt x="4837953" y="638824"/>
                </a:cubicBezTo>
                <a:cubicBezTo>
                  <a:pt x="4848645" y="668753"/>
                  <a:pt x="4922266" y="669148"/>
                  <a:pt x="4933914" y="707398"/>
                </a:cubicBezTo>
                <a:cubicBezTo>
                  <a:pt x="4940833" y="719653"/>
                  <a:pt x="4978358" y="746502"/>
                  <a:pt x="4995259" y="744825"/>
                </a:cubicBezTo>
                <a:cubicBezTo>
                  <a:pt x="5005107" y="749034"/>
                  <a:pt x="5010567" y="758092"/>
                  <a:pt x="5024744" y="753396"/>
                </a:cubicBezTo>
                <a:cubicBezTo>
                  <a:pt x="5047511" y="761361"/>
                  <a:pt x="5109162" y="783016"/>
                  <a:pt x="5131877" y="792613"/>
                </a:cubicBezTo>
                <a:cubicBezTo>
                  <a:pt x="5132671" y="802792"/>
                  <a:pt x="5144554" y="806683"/>
                  <a:pt x="5161031" y="810975"/>
                </a:cubicBezTo>
                <a:lnTo>
                  <a:pt x="5176815" y="815342"/>
                </a:lnTo>
                <a:lnTo>
                  <a:pt x="5180064" y="831233"/>
                </a:lnTo>
                <a:cubicBezTo>
                  <a:pt x="5202966" y="819270"/>
                  <a:pt x="5188976" y="863361"/>
                  <a:pt x="5215059" y="865080"/>
                </a:cubicBezTo>
                <a:cubicBezTo>
                  <a:pt x="5235765" y="864786"/>
                  <a:pt x="5236347" y="878098"/>
                  <a:pt x="5245643" y="887119"/>
                </a:cubicBezTo>
                <a:cubicBezTo>
                  <a:pt x="5267660" y="891609"/>
                  <a:pt x="5295742" y="939348"/>
                  <a:pt x="5295952" y="957174"/>
                </a:cubicBezTo>
                <a:cubicBezTo>
                  <a:pt x="5284322" y="1008946"/>
                  <a:pt x="5374979" y="1038019"/>
                  <a:pt x="5367826" y="1079140"/>
                </a:cubicBezTo>
                <a:cubicBezTo>
                  <a:pt x="5371668" y="1089190"/>
                  <a:pt x="5377921" y="1097135"/>
                  <a:pt x="5385646" y="1103730"/>
                </a:cubicBezTo>
                <a:lnTo>
                  <a:pt x="5410965" y="1119397"/>
                </a:lnTo>
                <a:lnTo>
                  <a:pt x="5436960" y="1130910"/>
                </a:lnTo>
                <a:lnTo>
                  <a:pt x="5442083" y="1133134"/>
                </a:lnTo>
                <a:cubicBezTo>
                  <a:pt x="5451910" y="1137346"/>
                  <a:pt x="5457170" y="1169188"/>
                  <a:pt x="5465219" y="1174479"/>
                </a:cubicBezTo>
                <a:cubicBezTo>
                  <a:pt x="5488744" y="1195184"/>
                  <a:pt x="5467141" y="1223401"/>
                  <a:pt x="5488171" y="1238604"/>
                </a:cubicBezTo>
                <a:cubicBezTo>
                  <a:pt x="5523491" y="1271811"/>
                  <a:pt x="5486623" y="1305961"/>
                  <a:pt x="5562172" y="1320840"/>
                </a:cubicBezTo>
                <a:cubicBezTo>
                  <a:pt x="5601634" y="1385316"/>
                  <a:pt x="5636528" y="1453139"/>
                  <a:pt x="5686905" y="1512529"/>
                </a:cubicBezTo>
                <a:cubicBezTo>
                  <a:pt x="5729049" y="1575678"/>
                  <a:pt x="5699691" y="1553768"/>
                  <a:pt x="5748726" y="1623716"/>
                </a:cubicBezTo>
                <a:cubicBezTo>
                  <a:pt x="5783098" y="1689734"/>
                  <a:pt x="5789710" y="1639740"/>
                  <a:pt x="5842593" y="1726595"/>
                </a:cubicBezTo>
                <a:cubicBezTo>
                  <a:pt x="5837824" y="1733043"/>
                  <a:pt x="5862023" y="1845188"/>
                  <a:pt x="5861042" y="1851837"/>
                </a:cubicBezTo>
                <a:cubicBezTo>
                  <a:pt x="5874156" y="1887981"/>
                  <a:pt x="5901790" y="1919218"/>
                  <a:pt x="5921290" y="1943460"/>
                </a:cubicBezTo>
                <a:lnTo>
                  <a:pt x="5978046" y="1997284"/>
                </a:lnTo>
                <a:lnTo>
                  <a:pt x="5992479" y="2056720"/>
                </a:lnTo>
                <a:cubicBezTo>
                  <a:pt x="6011078" y="2079033"/>
                  <a:pt x="6072687" y="2117397"/>
                  <a:pt x="6089639" y="2131171"/>
                </a:cubicBezTo>
                <a:lnTo>
                  <a:pt x="6094199" y="2139379"/>
                </a:lnTo>
                <a:lnTo>
                  <a:pt x="6094822" y="2139386"/>
                </a:lnTo>
                <a:cubicBezTo>
                  <a:pt x="6096947" y="2140841"/>
                  <a:pt x="6098876" y="2143416"/>
                  <a:pt x="6100692" y="2147736"/>
                </a:cubicBezTo>
                <a:lnTo>
                  <a:pt x="6102516" y="2154343"/>
                </a:lnTo>
                <a:lnTo>
                  <a:pt x="6111361" y="2170264"/>
                </a:lnTo>
                <a:lnTo>
                  <a:pt x="6215475" y="2270153"/>
                </a:lnTo>
                <a:lnTo>
                  <a:pt x="6255966" y="2335401"/>
                </a:lnTo>
                <a:lnTo>
                  <a:pt x="6272711" y="2385144"/>
                </a:lnTo>
                <a:cubicBezTo>
                  <a:pt x="6282320" y="2406495"/>
                  <a:pt x="6299066" y="2405139"/>
                  <a:pt x="6304347" y="2439388"/>
                </a:cubicBezTo>
                <a:cubicBezTo>
                  <a:pt x="6297131" y="2486231"/>
                  <a:pt x="6325530" y="2500962"/>
                  <a:pt x="6326729" y="2549400"/>
                </a:cubicBezTo>
                <a:cubicBezTo>
                  <a:pt x="6325926" y="2572066"/>
                  <a:pt x="6339111" y="2599957"/>
                  <a:pt x="6344663" y="2628839"/>
                </a:cubicBezTo>
                <a:lnTo>
                  <a:pt x="6375811" y="2639204"/>
                </a:lnTo>
                <a:cubicBezTo>
                  <a:pt x="6375427" y="2643533"/>
                  <a:pt x="6375041" y="2647863"/>
                  <a:pt x="6374657" y="2652193"/>
                </a:cubicBezTo>
                <a:cubicBezTo>
                  <a:pt x="6373555" y="2658134"/>
                  <a:pt x="6371943" y="2662665"/>
                  <a:pt x="6369740" y="2664642"/>
                </a:cubicBezTo>
                <a:cubicBezTo>
                  <a:pt x="6368032" y="2674540"/>
                  <a:pt x="6371528" y="2686899"/>
                  <a:pt x="6361964" y="2690172"/>
                </a:cubicBezTo>
                <a:cubicBezTo>
                  <a:pt x="6350507" y="2696218"/>
                  <a:pt x="6369375" y="2734440"/>
                  <a:pt x="6355511" y="2727335"/>
                </a:cubicBezTo>
                <a:cubicBezTo>
                  <a:pt x="6358746" y="2734104"/>
                  <a:pt x="6360434" y="2742096"/>
                  <a:pt x="6361058" y="2750592"/>
                </a:cubicBezTo>
                <a:cubicBezTo>
                  <a:pt x="6361013" y="2751998"/>
                  <a:pt x="6360970" y="2753408"/>
                  <a:pt x="6360926" y="2754814"/>
                </a:cubicBezTo>
                <a:lnTo>
                  <a:pt x="6339285" y="2810353"/>
                </a:lnTo>
                <a:cubicBezTo>
                  <a:pt x="6360091" y="2854187"/>
                  <a:pt x="6313103" y="2870086"/>
                  <a:pt x="6325672" y="2908809"/>
                </a:cubicBezTo>
                <a:cubicBezTo>
                  <a:pt x="6341563" y="2966972"/>
                  <a:pt x="6291836" y="2935388"/>
                  <a:pt x="6333498" y="3009772"/>
                </a:cubicBezTo>
                <a:cubicBezTo>
                  <a:pt x="6345476" y="3039254"/>
                  <a:pt x="6345955" y="3068963"/>
                  <a:pt x="6334947" y="3095405"/>
                </a:cubicBezTo>
                <a:lnTo>
                  <a:pt x="6344768" y="3155941"/>
                </a:lnTo>
                <a:cubicBezTo>
                  <a:pt x="6348643" y="3153663"/>
                  <a:pt x="6311793" y="3186588"/>
                  <a:pt x="6314754" y="3197987"/>
                </a:cubicBezTo>
                <a:cubicBezTo>
                  <a:pt x="6318695" y="3221971"/>
                  <a:pt x="6319257" y="3226752"/>
                  <a:pt x="6304230" y="3239690"/>
                </a:cubicBezTo>
                <a:cubicBezTo>
                  <a:pt x="6306321" y="3248567"/>
                  <a:pt x="6307305" y="3254005"/>
                  <a:pt x="6308837" y="3264003"/>
                </a:cubicBezTo>
                <a:cubicBezTo>
                  <a:pt x="6301812" y="3288243"/>
                  <a:pt x="6298529" y="3302527"/>
                  <a:pt x="6309285" y="3324103"/>
                </a:cubicBezTo>
                <a:cubicBezTo>
                  <a:pt x="6301188" y="3343007"/>
                  <a:pt x="6329285" y="3359307"/>
                  <a:pt x="6342503" y="3405661"/>
                </a:cubicBezTo>
                <a:cubicBezTo>
                  <a:pt x="6338012" y="3447477"/>
                  <a:pt x="6408325" y="3505721"/>
                  <a:pt x="6401531" y="3550593"/>
                </a:cubicBezTo>
                <a:cubicBezTo>
                  <a:pt x="6395655" y="3579549"/>
                  <a:pt x="6423437" y="3594758"/>
                  <a:pt x="6427705" y="3624684"/>
                </a:cubicBezTo>
                <a:cubicBezTo>
                  <a:pt x="6416402" y="3629199"/>
                  <a:pt x="6435787" y="3639516"/>
                  <a:pt x="6448424" y="3657106"/>
                </a:cubicBezTo>
                <a:lnTo>
                  <a:pt x="6444014" y="3752742"/>
                </a:lnTo>
                <a:cubicBezTo>
                  <a:pt x="6443990" y="3752777"/>
                  <a:pt x="6443967" y="3752813"/>
                  <a:pt x="6443946" y="3752849"/>
                </a:cubicBezTo>
                <a:lnTo>
                  <a:pt x="0" y="3752849"/>
                </a:lnTo>
                <a:close/>
              </a:path>
            </a:pathLst>
          </a:custGeom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F260DAB-C7FA-3BB5-3680-193382698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7004" y="670559"/>
            <a:ext cx="4555782" cy="5445076"/>
          </a:xfrm>
        </p:spPr>
        <p:txBody>
          <a:bodyPr anchor="t">
            <a:normAutofit/>
          </a:bodyPr>
          <a:lstStyle/>
          <a:p>
            <a:r>
              <a:rPr lang="nb-NO" sz="2000" dirty="0"/>
              <a:t>Medlemmer BFF: Kjersti Olsen og Tony Vinje</a:t>
            </a:r>
          </a:p>
          <a:p>
            <a:r>
              <a:rPr lang="nb-NO" sz="2000" dirty="0"/>
              <a:t>Ressursperson: Maija Heinilä</a:t>
            </a:r>
          </a:p>
          <a:p>
            <a:r>
              <a:rPr lang="nb-NO" sz="2000" dirty="0"/>
              <a:t>Sammøter med BFF, HAK og styret</a:t>
            </a:r>
          </a:p>
          <a:p>
            <a:r>
              <a:rPr lang="nb-NO" sz="2000" dirty="0"/>
              <a:t>Dialogmøter med oppdrettere og andre interesserte</a:t>
            </a:r>
          </a:p>
          <a:p>
            <a:r>
              <a:rPr lang="nb-NO" sz="2000" dirty="0"/>
              <a:t>Samarbeid med NMBU</a:t>
            </a:r>
          </a:p>
          <a:p>
            <a:pPr lvl="1"/>
            <a:r>
              <a:rPr lang="nb-NO" sz="2000" dirty="0"/>
              <a:t>NB!  Innsamling av </a:t>
            </a:r>
            <a:r>
              <a:rPr lang="nb-NO" sz="2000" dirty="0" err="1"/>
              <a:t>svab</a:t>
            </a:r>
            <a:r>
              <a:rPr lang="nb-NO" sz="2000" dirty="0"/>
              <a:t>/ blodprøver fra syke dyr og friske over gamle</a:t>
            </a:r>
          </a:p>
          <a:p>
            <a:pPr lvl="1"/>
            <a:r>
              <a:rPr lang="nb-NO" sz="2000" dirty="0"/>
              <a:t>Gentesting av dyr i krysningsprogram</a:t>
            </a:r>
          </a:p>
          <a:p>
            <a:r>
              <a:rPr lang="nb-NO" sz="2000" dirty="0"/>
              <a:t>Kontrakter</a:t>
            </a:r>
          </a:p>
          <a:p>
            <a:r>
              <a:rPr lang="nb-NO" sz="2000" dirty="0"/>
              <a:t>Databaser</a:t>
            </a:r>
          </a:p>
          <a:p>
            <a:pPr lvl="1"/>
            <a:endParaRPr lang="nb-NO" sz="2000" dirty="0"/>
          </a:p>
          <a:p>
            <a:endParaRPr lang="nb-NO" sz="2000" dirty="0"/>
          </a:p>
          <a:p>
            <a:pPr lvl="1"/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084899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DDBB197-D710-4A4F-A9CA-FD2177498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5D1CFA-2CDB-4B64-BD9F-85744E8DA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54DE527-BA53-061F-C23D-8A28FCC4E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802955"/>
            <a:ext cx="4977976" cy="1454051"/>
          </a:xfrm>
        </p:spPr>
        <p:txBody>
          <a:bodyPr>
            <a:normAutofit/>
          </a:bodyPr>
          <a:lstStyle/>
          <a:p>
            <a:r>
              <a:rPr lang="nb-NO" sz="3600">
                <a:solidFill>
                  <a:schemeClr val="tx2"/>
                </a:solidFill>
              </a:rPr>
              <a:t>Deltakelse og verv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9B14D3F-4F6F-D6C3-111D-1CAE8FC43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421682"/>
            <a:ext cx="4977578" cy="3639289"/>
          </a:xfrm>
        </p:spPr>
        <p:txBody>
          <a:bodyPr anchor="ctr">
            <a:normAutofit/>
          </a:bodyPr>
          <a:lstStyle/>
          <a:p>
            <a:r>
              <a:rPr lang="nb-NO" sz="1800">
                <a:solidFill>
                  <a:schemeClr val="tx2"/>
                </a:solidFill>
              </a:rPr>
              <a:t>Vi sliter med å få innspill fra medlemmer</a:t>
            </a:r>
          </a:p>
          <a:p>
            <a:r>
              <a:rPr lang="nb-NO" sz="1800">
                <a:solidFill>
                  <a:schemeClr val="tx2"/>
                </a:solidFill>
              </a:rPr>
              <a:t>Vi sliter med å få folk til å stille seg disponibel til verv</a:t>
            </a:r>
          </a:p>
          <a:p>
            <a:r>
              <a:rPr lang="nb-NO" sz="1800">
                <a:solidFill>
                  <a:schemeClr val="tx2"/>
                </a:solidFill>
              </a:rPr>
              <a:t>Vi ønsker observatører til SU for økt innsikt i klubbens og avdelingenes arbeid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5EE5136-01F1-466C-962D-BA9B4C675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69897" y="0"/>
            <a:ext cx="5822103" cy="6685267"/>
            <a:chOff x="6357228" y="0"/>
            <a:chExt cx="5822103" cy="6685267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11D3AD4-AF9B-4EB5-8C7B-C45D173B4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57228" y="0"/>
              <a:ext cx="5822102" cy="6685267"/>
            </a:xfrm>
            <a:custGeom>
              <a:avLst/>
              <a:gdLst>
                <a:gd name="connsiteX0" fmla="*/ 2605444 w 5822102"/>
                <a:gd name="connsiteY0" fmla="*/ 0 h 6685267"/>
                <a:gd name="connsiteX1" fmla="*/ 4757391 w 5822102"/>
                <a:gd name="connsiteY1" fmla="*/ 0 h 6685267"/>
                <a:gd name="connsiteX2" fmla="*/ 4913680 w 5822102"/>
                <a:gd name="connsiteY2" fmla="*/ 56274 h 6685267"/>
                <a:gd name="connsiteX3" fmla="*/ 5376238 w 5822102"/>
                <a:gd name="connsiteY3" fmla="*/ 282027 h 6685267"/>
                <a:gd name="connsiteX4" fmla="*/ 5658024 w 5822102"/>
                <a:gd name="connsiteY4" fmla="*/ 471014 h 6685267"/>
                <a:gd name="connsiteX5" fmla="*/ 5822102 w 5822102"/>
                <a:gd name="connsiteY5" fmla="*/ 609109 h 6685267"/>
                <a:gd name="connsiteX6" fmla="*/ 5822102 w 5822102"/>
                <a:gd name="connsiteY6" fmla="*/ 760697 h 6685267"/>
                <a:gd name="connsiteX7" fmla="*/ 5707785 w 5822102"/>
                <a:gd name="connsiteY7" fmla="*/ 666601 h 6685267"/>
                <a:gd name="connsiteX8" fmla="*/ 5577306 w 5822102"/>
                <a:gd name="connsiteY8" fmla="*/ 571666 h 6685267"/>
                <a:gd name="connsiteX9" fmla="*/ 5298630 w 5822102"/>
                <a:gd name="connsiteY9" fmla="*/ 407449 h 6685267"/>
                <a:gd name="connsiteX10" fmla="*/ 4690768 w 5822102"/>
                <a:gd name="connsiteY10" fmla="*/ 184979 h 6685267"/>
                <a:gd name="connsiteX11" fmla="*/ 4048577 w 5822102"/>
                <a:gd name="connsiteY11" fmla="*/ 99280 h 6685267"/>
                <a:gd name="connsiteX12" fmla="*/ 3405404 w 5822102"/>
                <a:gd name="connsiteY12" fmla="*/ 131937 h 6685267"/>
                <a:gd name="connsiteX13" fmla="*/ 3089702 w 5822102"/>
                <a:gd name="connsiteY13" fmla="*/ 190190 h 6685267"/>
                <a:gd name="connsiteX14" fmla="*/ 2780132 w 5822102"/>
                <a:gd name="connsiteY14" fmla="*/ 273457 h 6685267"/>
                <a:gd name="connsiteX15" fmla="*/ 2478040 w 5822102"/>
                <a:gd name="connsiteY15" fmla="*/ 379654 h 6685267"/>
                <a:gd name="connsiteX16" fmla="*/ 2184897 w 5822102"/>
                <a:gd name="connsiteY16" fmla="*/ 507972 h 6685267"/>
                <a:gd name="connsiteX17" fmla="*/ 1629141 w 5822102"/>
                <a:gd name="connsiteY17" fmla="*/ 823205 h 6685267"/>
                <a:gd name="connsiteX18" fmla="*/ 1497711 w 5822102"/>
                <a:gd name="connsiteY18" fmla="*/ 914000 h 6685267"/>
                <a:gd name="connsiteX19" fmla="*/ 1433099 w 5822102"/>
                <a:gd name="connsiteY19" fmla="*/ 960903 h 6685267"/>
                <a:gd name="connsiteX20" fmla="*/ 1369346 w 5822102"/>
                <a:gd name="connsiteY20" fmla="*/ 1008963 h 6685267"/>
                <a:gd name="connsiteX21" fmla="*/ 1123406 w 5822102"/>
                <a:gd name="connsiteY21" fmla="*/ 1212905 h 6685267"/>
                <a:gd name="connsiteX22" fmla="*/ 684367 w 5822102"/>
                <a:gd name="connsiteY22" fmla="*/ 1675564 h 6685267"/>
                <a:gd name="connsiteX23" fmla="*/ 497153 w 5822102"/>
                <a:gd name="connsiteY23" fmla="*/ 1933588 h 6685267"/>
                <a:gd name="connsiteX24" fmla="*/ 337770 w 5822102"/>
                <a:gd name="connsiteY24" fmla="*/ 2208983 h 6685267"/>
                <a:gd name="connsiteX25" fmla="*/ 302461 w 5822102"/>
                <a:gd name="connsiteY25" fmla="*/ 2280207 h 6685267"/>
                <a:gd name="connsiteX26" fmla="*/ 285296 w 5822102"/>
                <a:gd name="connsiteY26" fmla="*/ 2316107 h 6685267"/>
                <a:gd name="connsiteX27" fmla="*/ 268991 w 5822102"/>
                <a:gd name="connsiteY27" fmla="*/ 2352355 h 6685267"/>
                <a:gd name="connsiteX28" fmla="*/ 237849 w 5822102"/>
                <a:gd name="connsiteY28" fmla="*/ 2425432 h 6685267"/>
                <a:gd name="connsiteX29" fmla="*/ 208670 w 5822102"/>
                <a:gd name="connsiteY29" fmla="*/ 2499319 h 6685267"/>
                <a:gd name="connsiteX30" fmla="*/ 113775 w 5822102"/>
                <a:gd name="connsiteY30" fmla="*/ 2801929 h 6685267"/>
                <a:gd name="connsiteX31" fmla="*/ 36781 w 5822102"/>
                <a:gd name="connsiteY31" fmla="*/ 3428922 h 6685267"/>
                <a:gd name="connsiteX32" fmla="*/ 69148 w 5822102"/>
                <a:gd name="connsiteY32" fmla="*/ 3741955 h 6685267"/>
                <a:gd name="connsiteX33" fmla="*/ 167966 w 5822102"/>
                <a:gd name="connsiteY33" fmla="*/ 4041323 h 6685267"/>
                <a:gd name="connsiteX34" fmla="*/ 202049 w 5822102"/>
                <a:gd name="connsiteY34" fmla="*/ 4112894 h 6685267"/>
                <a:gd name="connsiteX35" fmla="*/ 239933 w 5822102"/>
                <a:gd name="connsiteY35" fmla="*/ 4182843 h 6685267"/>
                <a:gd name="connsiteX36" fmla="*/ 323916 w 5822102"/>
                <a:gd name="connsiteY36" fmla="*/ 4318456 h 6685267"/>
                <a:gd name="connsiteX37" fmla="*/ 416604 w 5822102"/>
                <a:gd name="connsiteY37" fmla="*/ 4449436 h 6685267"/>
                <a:gd name="connsiteX38" fmla="*/ 515911 w 5822102"/>
                <a:gd name="connsiteY38" fmla="*/ 4576711 h 6685267"/>
                <a:gd name="connsiteX39" fmla="*/ 722619 w 5822102"/>
                <a:gd name="connsiteY39" fmla="*/ 4828482 h 6685267"/>
                <a:gd name="connsiteX40" fmla="*/ 825972 w 5822102"/>
                <a:gd name="connsiteY40" fmla="*/ 4956104 h 6685267"/>
                <a:gd name="connsiteX41" fmla="*/ 926506 w 5822102"/>
                <a:gd name="connsiteY41" fmla="*/ 5085347 h 6685267"/>
                <a:gd name="connsiteX42" fmla="*/ 1027040 w 5822102"/>
                <a:gd name="connsiteY42" fmla="*/ 5210191 h 6685267"/>
                <a:gd name="connsiteX43" fmla="*/ 1132110 w 5822102"/>
                <a:gd name="connsiteY43" fmla="*/ 5330748 h 6685267"/>
                <a:gd name="connsiteX44" fmla="*/ 1354880 w 5822102"/>
                <a:gd name="connsiteY44" fmla="*/ 5558083 h 6685267"/>
                <a:gd name="connsiteX45" fmla="*/ 1855220 w 5822102"/>
                <a:gd name="connsiteY45" fmla="*/ 5937591 h 6685267"/>
                <a:gd name="connsiteX46" fmla="*/ 2131810 w 5822102"/>
                <a:gd name="connsiteY46" fmla="*/ 6080268 h 6685267"/>
                <a:gd name="connsiteX47" fmla="*/ 2423726 w 5822102"/>
                <a:gd name="connsiteY47" fmla="*/ 6188087 h 6685267"/>
                <a:gd name="connsiteX48" fmla="*/ 2727780 w 5822102"/>
                <a:gd name="connsiteY48" fmla="*/ 6262552 h 6685267"/>
                <a:gd name="connsiteX49" fmla="*/ 3041276 w 5822102"/>
                <a:gd name="connsiteY49" fmla="*/ 6304245 h 6685267"/>
                <a:gd name="connsiteX50" fmla="*/ 3360532 w 5822102"/>
                <a:gd name="connsiteY50" fmla="*/ 6317331 h 6685267"/>
                <a:gd name="connsiteX51" fmla="*/ 3439855 w 5822102"/>
                <a:gd name="connsiteY51" fmla="*/ 6316751 h 6685267"/>
                <a:gd name="connsiteX52" fmla="*/ 3478721 w 5822102"/>
                <a:gd name="connsiteY52" fmla="*/ 6315826 h 6685267"/>
                <a:gd name="connsiteX53" fmla="*/ 3517463 w 5822102"/>
                <a:gd name="connsiteY53" fmla="*/ 6313971 h 6685267"/>
                <a:gd name="connsiteX54" fmla="*/ 3671452 w 5822102"/>
                <a:gd name="connsiteY54" fmla="*/ 6301233 h 6685267"/>
                <a:gd name="connsiteX55" fmla="*/ 4265460 w 5822102"/>
                <a:gd name="connsiteY55" fmla="*/ 6149638 h 6685267"/>
                <a:gd name="connsiteX56" fmla="*/ 4546587 w 5822102"/>
                <a:gd name="connsiteY56" fmla="*/ 6018079 h 6685267"/>
                <a:gd name="connsiteX57" fmla="*/ 4818030 w 5822102"/>
                <a:gd name="connsiteY57" fmla="*/ 5858029 h 6685267"/>
                <a:gd name="connsiteX58" fmla="*/ 5081870 w 5822102"/>
                <a:gd name="connsiteY58" fmla="*/ 5676903 h 6685267"/>
                <a:gd name="connsiteX59" fmla="*/ 5212073 w 5822102"/>
                <a:gd name="connsiteY59" fmla="*/ 5581013 h 6685267"/>
                <a:gd name="connsiteX60" fmla="*/ 5343625 w 5822102"/>
                <a:gd name="connsiteY60" fmla="*/ 5481533 h 6685267"/>
                <a:gd name="connsiteX61" fmla="*/ 5610378 w 5822102"/>
                <a:gd name="connsiteY61" fmla="*/ 5284425 h 6685267"/>
                <a:gd name="connsiteX62" fmla="*/ 5822102 w 5822102"/>
                <a:gd name="connsiteY62" fmla="*/ 5126414 h 6685267"/>
                <a:gd name="connsiteX63" fmla="*/ 5822102 w 5822102"/>
                <a:gd name="connsiteY63" fmla="*/ 5556641 h 6685267"/>
                <a:gd name="connsiteX64" fmla="*/ 5576325 w 5822102"/>
                <a:gd name="connsiteY64" fmla="*/ 5749979 h 6685267"/>
                <a:gd name="connsiteX65" fmla="*/ 5447715 w 5822102"/>
                <a:gd name="connsiteY65" fmla="*/ 5852818 h 6685267"/>
                <a:gd name="connsiteX66" fmla="*/ 5315059 w 5822102"/>
                <a:gd name="connsiteY66" fmla="*/ 5956236 h 6685267"/>
                <a:gd name="connsiteX67" fmla="*/ 5038468 w 5822102"/>
                <a:gd name="connsiteY67" fmla="*/ 6155776 h 6685267"/>
                <a:gd name="connsiteX68" fmla="*/ 4741892 w 5822102"/>
                <a:gd name="connsiteY68" fmla="*/ 6338292 h 6685267"/>
                <a:gd name="connsiteX69" fmla="*/ 4420920 w 5822102"/>
                <a:gd name="connsiteY69" fmla="*/ 6492203 h 6685267"/>
                <a:gd name="connsiteX70" fmla="*/ 3717672 w 5822102"/>
                <a:gd name="connsiteY70" fmla="*/ 6670434 h 6685267"/>
                <a:gd name="connsiteX71" fmla="*/ 3535853 w 5822102"/>
                <a:gd name="connsiteY71" fmla="*/ 6683289 h 6685267"/>
                <a:gd name="connsiteX72" fmla="*/ 3490367 w 5822102"/>
                <a:gd name="connsiteY72" fmla="*/ 6684910 h 6685267"/>
                <a:gd name="connsiteX73" fmla="*/ 3445005 w 5822102"/>
                <a:gd name="connsiteY73" fmla="*/ 6685142 h 6685267"/>
                <a:gd name="connsiteX74" fmla="*/ 3355872 w 5822102"/>
                <a:gd name="connsiteY74" fmla="*/ 6684100 h 6685267"/>
                <a:gd name="connsiteX75" fmla="*/ 3179203 w 5822102"/>
                <a:gd name="connsiteY75" fmla="*/ 6677150 h 6685267"/>
                <a:gd name="connsiteX76" fmla="*/ 3002410 w 5822102"/>
                <a:gd name="connsiteY76" fmla="*/ 6661169 h 6685267"/>
                <a:gd name="connsiteX77" fmla="*/ 2650296 w 5822102"/>
                <a:gd name="connsiteY77" fmla="*/ 6604191 h 6685267"/>
                <a:gd name="connsiteX78" fmla="*/ 2306028 w 5822102"/>
                <a:gd name="connsiteY78" fmla="*/ 6505869 h 6685267"/>
                <a:gd name="connsiteX79" fmla="*/ 1978803 w 5822102"/>
                <a:gd name="connsiteY79" fmla="*/ 6363307 h 6685267"/>
                <a:gd name="connsiteX80" fmla="*/ 1678428 w 5822102"/>
                <a:gd name="connsiteY80" fmla="*/ 6177779 h 6685267"/>
                <a:gd name="connsiteX81" fmla="*/ 1175880 w 5822102"/>
                <a:gd name="connsiteY81" fmla="*/ 5710373 h 6685267"/>
                <a:gd name="connsiteX82" fmla="*/ 971502 w 5822102"/>
                <a:gd name="connsiteY82" fmla="*/ 5445399 h 6685267"/>
                <a:gd name="connsiteX83" fmla="*/ 790909 w 5822102"/>
                <a:gd name="connsiteY83" fmla="*/ 5169078 h 6685267"/>
                <a:gd name="connsiteX84" fmla="*/ 706680 w 5822102"/>
                <a:gd name="connsiteY84" fmla="*/ 5031959 h 6685267"/>
                <a:gd name="connsiteX85" fmla="*/ 619143 w 5822102"/>
                <a:gd name="connsiteY85" fmla="*/ 4897157 h 6685267"/>
                <a:gd name="connsiteX86" fmla="*/ 436465 w 5822102"/>
                <a:gd name="connsiteY86" fmla="*/ 4628710 h 6685267"/>
                <a:gd name="connsiteX87" fmla="*/ 347088 w 5822102"/>
                <a:gd name="connsiteY87" fmla="*/ 4492171 h 6685267"/>
                <a:gd name="connsiteX88" fmla="*/ 262001 w 5822102"/>
                <a:gd name="connsiteY88" fmla="*/ 4352619 h 6685267"/>
                <a:gd name="connsiteX89" fmla="*/ 118679 w 5822102"/>
                <a:gd name="connsiteY89" fmla="*/ 4059853 h 6685267"/>
                <a:gd name="connsiteX90" fmla="*/ 28322 w 5822102"/>
                <a:gd name="connsiteY90" fmla="*/ 3749136 h 6685267"/>
                <a:gd name="connsiteX91" fmla="*/ 0 w 5822102"/>
                <a:gd name="connsiteY91" fmla="*/ 3428922 h 6685267"/>
                <a:gd name="connsiteX92" fmla="*/ 253052 w 5822102"/>
                <a:gd name="connsiteY92" fmla="*/ 2174356 h 6685267"/>
                <a:gd name="connsiteX93" fmla="*/ 389141 w 5822102"/>
                <a:gd name="connsiteY93" fmla="*/ 1877652 h 6685267"/>
                <a:gd name="connsiteX94" fmla="*/ 552079 w 5822102"/>
                <a:gd name="connsiteY94" fmla="*/ 1591834 h 6685267"/>
                <a:gd name="connsiteX95" fmla="*/ 954950 w 5822102"/>
                <a:gd name="connsiteY95" fmla="*/ 1061773 h 6685267"/>
                <a:gd name="connsiteX96" fmla="*/ 1192922 w 5822102"/>
                <a:gd name="connsiteY96" fmla="*/ 822626 h 6685267"/>
                <a:gd name="connsiteX97" fmla="*/ 1255939 w 5822102"/>
                <a:gd name="connsiteY97" fmla="*/ 765880 h 6685267"/>
                <a:gd name="connsiteX98" fmla="*/ 1320183 w 5822102"/>
                <a:gd name="connsiteY98" fmla="*/ 710291 h 6685267"/>
                <a:gd name="connsiteX99" fmla="*/ 1452961 w 5822102"/>
                <a:gd name="connsiteY99" fmla="*/ 603514 h 6685267"/>
                <a:gd name="connsiteX100" fmla="*/ 2033360 w 5822102"/>
                <a:gd name="connsiteY100" fmla="*/ 235818 h 6685267"/>
                <a:gd name="connsiteX101" fmla="*/ 2512513 w 5822102"/>
                <a:gd name="connsiteY101" fmla="*/ 30012 h 668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5822102" h="6685267">
                  <a:moveTo>
                    <a:pt x="2605444" y="0"/>
                  </a:moveTo>
                  <a:lnTo>
                    <a:pt x="4757391" y="0"/>
                  </a:lnTo>
                  <a:lnTo>
                    <a:pt x="4913680" y="56274"/>
                  </a:lnTo>
                  <a:cubicBezTo>
                    <a:pt x="5074659" y="119278"/>
                    <a:pt x="5229483" y="195083"/>
                    <a:pt x="5376238" y="282027"/>
                  </a:cubicBezTo>
                  <a:cubicBezTo>
                    <a:pt x="5474014" y="340105"/>
                    <a:pt x="5568080" y="403280"/>
                    <a:pt x="5658024" y="471014"/>
                  </a:cubicBezTo>
                  <a:lnTo>
                    <a:pt x="5822102" y="609109"/>
                  </a:lnTo>
                  <a:lnTo>
                    <a:pt x="5822102" y="760697"/>
                  </a:lnTo>
                  <a:lnTo>
                    <a:pt x="5707785" y="666601"/>
                  </a:lnTo>
                  <a:cubicBezTo>
                    <a:pt x="5665273" y="633682"/>
                    <a:pt x="5621749" y="602008"/>
                    <a:pt x="5577306" y="571666"/>
                  </a:cubicBezTo>
                  <a:cubicBezTo>
                    <a:pt x="5487929" y="511562"/>
                    <a:pt x="5395118" y="456089"/>
                    <a:pt x="5298630" y="407449"/>
                  </a:cubicBezTo>
                  <a:cubicBezTo>
                    <a:pt x="5106266" y="309010"/>
                    <a:pt x="4901153" y="235355"/>
                    <a:pt x="4690768" y="184979"/>
                  </a:cubicBezTo>
                  <a:cubicBezTo>
                    <a:pt x="4480382" y="134486"/>
                    <a:pt x="4264724" y="106807"/>
                    <a:pt x="4048577" y="99280"/>
                  </a:cubicBezTo>
                  <a:cubicBezTo>
                    <a:pt x="3832182" y="90709"/>
                    <a:pt x="3617997" y="102290"/>
                    <a:pt x="3405404" y="131937"/>
                  </a:cubicBezTo>
                  <a:cubicBezTo>
                    <a:pt x="3299353" y="147340"/>
                    <a:pt x="3193915" y="166449"/>
                    <a:pt x="3089702" y="190190"/>
                  </a:cubicBezTo>
                  <a:cubicBezTo>
                    <a:pt x="2985491" y="214278"/>
                    <a:pt x="2882137" y="241725"/>
                    <a:pt x="2780132" y="273457"/>
                  </a:cubicBezTo>
                  <a:cubicBezTo>
                    <a:pt x="2678126" y="305073"/>
                    <a:pt x="2577348" y="340510"/>
                    <a:pt x="2478040" y="379654"/>
                  </a:cubicBezTo>
                  <a:cubicBezTo>
                    <a:pt x="2378854" y="418914"/>
                    <a:pt x="2281017" y="461763"/>
                    <a:pt x="2184897" y="507972"/>
                  </a:cubicBezTo>
                  <a:cubicBezTo>
                    <a:pt x="1992657" y="600271"/>
                    <a:pt x="1806791" y="705542"/>
                    <a:pt x="1629141" y="823205"/>
                  </a:cubicBezTo>
                  <a:cubicBezTo>
                    <a:pt x="1584882" y="852736"/>
                    <a:pt x="1540745" y="882731"/>
                    <a:pt x="1497711" y="914000"/>
                  </a:cubicBezTo>
                  <a:cubicBezTo>
                    <a:pt x="1475888" y="929286"/>
                    <a:pt x="1454555" y="945153"/>
                    <a:pt x="1433099" y="960903"/>
                  </a:cubicBezTo>
                  <a:cubicBezTo>
                    <a:pt x="1411521" y="976537"/>
                    <a:pt x="1390311" y="992634"/>
                    <a:pt x="1369346" y="1008963"/>
                  </a:cubicBezTo>
                  <a:cubicBezTo>
                    <a:pt x="1285119" y="1074165"/>
                    <a:pt x="1202730" y="1141797"/>
                    <a:pt x="1123406" y="1212905"/>
                  </a:cubicBezTo>
                  <a:cubicBezTo>
                    <a:pt x="964391" y="1354656"/>
                    <a:pt x="816900" y="1509261"/>
                    <a:pt x="684367" y="1675564"/>
                  </a:cubicBezTo>
                  <a:cubicBezTo>
                    <a:pt x="618161" y="1758716"/>
                    <a:pt x="555512" y="1844763"/>
                    <a:pt x="497153" y="1933588"/>
                  </a:cubicBezTo>
                  <a:cubicBezTo>
                    <a:pt x="439775" y="2022877"/>
                    <a:pt x="385584" y="2114367"/>
                    <a:pt x="337770" y="2208983"/>
                  </a:cubicBezTo>
                  <a:cubicBezTo>
                    <a:pt x="325388" y="2232493"/>
                    <a:pt x="313862" y="2256349"/>
                    <a:pt x="302461" y="2280207"/>
                  </a:cubicBezTo>
                  <a:lnTo>
                    <a:pt x="285296" y="2316107"/>
                  </a:lnTo>
                  <a:lnTo>
                    <a:pt x="268991" y="2352355"/>
                  </a:lnTo>
                  <a:cubicBezTo>
                    <a:pt x="258324" y="2376560"/>
                    <a:pt x="247535" y="2400764"/>
                    <a:pt x="237849" y="2425432"/>
                  </a:cubicBezTo>
                  <a:cubicBezTo>
                    <a:pt x="228163" y="2450099"/>
                    <a:pt x="217498" y="2474419"/>
                    <a:pt x="208670" y="2499319"/>
                  </a:cubicBezTo>
                  <a:cubicBezTo>
                    <a:pt x="170909" y="2598219"/>
                    <a:pt x="138908" y="2699206"/>
                    <a:pt x="113775" y="2801929"/>
                  </a:cubicBezTo>
                  <a:cubicBezTo>
                    <a:pt x="62773" y="3006911"/>
                    <a:pt x="36659" y="3217917"/>
                    <a:pt x="36781" y="3428922"/>
                  </a:cubicBezTo>
                  <a:cubicBezTo>
                    <a:pt x="37394" y="3534078"/>
                    <a:pt x="47816" y="3639001"/>
                    <a:pt x="69148" y="3741955"/>
                  </a:cubicBezTo>
                  <a:cubicBezTo>
                    <a:pt x="91585" y="3844679"/>
                    <a:pt x="124074" y="3945202"/>
                    <a:pt x="167966" y="4041323"/>
                  </a:cubicBezTo>
                  <a:cubicBezTo>
                    <a:pt x="178387" y="4065528"/>
                    <a:pt x="190525" y="4089153"/>
                    <a:pt x="202049" y="4112894"/>
                  </a:cubicBezTo>
                  <a:cubicBezTo>
                    <a:pt x="214555" y="4136288"/>
                    <a:pt x="226447" y="4159912"/>
                    <a:pt x="239933" y="4182843"/>
                  </a:cubicBezTo>
                  <a:cubicBezTo>
                    <a:pt x="265680" y="4229167"/>
                    <a:pt x="294368" y="4274101"/>
                    <a:pt x="323916" y="4318456"/>
                  </a:cubicBezTo>
                  <a:cubicBezTo>
                    <a:pt x="353341" y="4362927"/>
                    <a:pt x="384849" y="4406240"/>
                    <a:pt x="416604" y="4449436"/>
                  </a:cubicBezTo>
                  <a:cubicBezTo>
                    <a:pt x="448847" y="4492286"/>
                    <a:pt x="482319" y="4534557"/>
                    <a:pt x="515911" y="4576711"/>
                  </a:cubicBezTo>
                  <a:cubicBezTo>
                    <a:pt x="583219" y="4661137"/>
                    <a:pt x="653594" y="4743825"/>
                    <a:pt x="722619" y="4828482"/>
                  </a:cubicBezTo>
                  <a:cubicBezTo>
                    <a:pt x="757315" y="4870637"/>
                    <a:pt x="791889" y="4913138"/>
                    <a:pt x="825972" y="4956104"/>
                  </a:cubicBezTo>
                  <a:cubicBezTo>
                    <a:pt x="859934" y="4998722"/>
                    <a:pt x="893649" y="5044004"/>
                    <a:pt x="926506" y="5085347"/>
                  </a:cubicBezTo>
                  <a:cubicBezTo>
                    <a:pt x="959119" y="5127734"/>
                    <a:pt x="993324" y="5168847"/>
                    <a:pt x="1027040" y="5210191"/>
                  </a:cubicBezTo>
                  <a:cubicBezTo>
                    <a:pt x="1061737" y="5250840"/>
                    <a:pt x="1096188" y="5291488"/>
                    <a:pt x="1132110" y="5330748"/>
                  </a:cubicBezTo>
                  <a:cubicBezTo>
                    <a:pt x="1203465" y="5409731"/>
                    <a:pt x="1277639" y="5485818"/>
                    <a:pt x="1354880" y="5558083"/>
                  </a:cubicBezTo>
                  <a:cubicBezTo>
                    <a:pt x="1509603" y="5702266"/>
                    <a:pt x="1676588" y="5830930"/>
                    <a:pt x="1855220" y="5937591"/>
                  </a:cubicBezTo>
                  <a:cubicBezTo>
                    <a:pt x="1944720" y="5990632"/>
                    <a:pt x="2036549" y="6039272"/>
                    <a:pt x="2131810" y="6080268"/>
                  </a:cubicBezTo>
                  <a:cubicBezTo>
                    <a:pt x="2226460" y="6122423"/>
                    <a:pt x="2324173" y="6157977"/>
                    <a:pt x="2423726" y="6188087"/>
                  </a:cubicBezTo>
                  <a:cubicBezTo>
                    <a:pt x="2523280" y="6218313"/>
                    <a:pt x="2624794" y="6242749"/>
                    <a:pt x="2727780" y="6262552"/>
                  </a:cubicBezTo>
                  <a:cubicBezTo>
                    <a:pt x="2830890" y="6282008"/>
                    <a:pt x="2935714" y="6295326"/>
                    <a:pt x="3041276" y="6304245"/>
                  </a:cubicBezTo>
                  <a:cubicBezTo>
                    <a:pt x="3146836" y="6313277"/>
                    <a:pt x="3253499" y="6317215"/>
                    <a:pt x="3360532" y="6317331"/>
                  </a:cubicBezTo>
                  <a:cubicBezTo>
                    <a:pt x="3387259" y="6317331"/>
                    <a:pt x="3414354" y="6317794"/>
                    <a:pt x="3439855" y="6316751"/>
                  </a:cubicBezTo>
                  <a:lnTo>
                    <a:pt x="3478721" y="6315826"/>
                  </a:lnTo>
                  <a:lnTo>
                    <a:pt x="3517463" y="6313971"/>
                  </a:lnTo>
                  <a:cubicBezTo>
                    <a:pt x="3569078" y="6311772"/>
                    <a:pt x="3620449" y="6306907"/>
                    <a:pt x="3671452" y="6301233"/>
                  </a:cubicBezTo>
                  <a:cubicBezTo>
                    <a:pt x="3875707" y="6277608"/>
                    <a:pt x="4074445" y="6225841"/>
                    <a:pt x="4265460" y="6149638"/>
                  </a:cubicBezTo>
                  <a:cubicBezTo>
                    <a:pt x="4361212" y="6111884"/>
                    <a:pt x="4454636" y="6067065"/>
                    <a:pt x="4546587" y="6018079"/>
                  </a:cubicBezTo>
                  <a:cubicBezTo>
                    <a:pt x="4638662" y="5969322"/>
                    <a:pt x="4729020" y="5915240"/>
                    <a:pt x="4818030" y="5858029"/>
                  </a:cubicBezTo>
                  <a:cubicBezTo>
                    <a:pt x="4907038" y="5800703"/>
                    <a:pt x="4994577" y="5739672"/>
                    <a:pt x="5081870" y="5676903"/>
                  </a:cubicBezTo>
                  <a:cubicBezTo>
                    <a:pt x="5125392" y="5645519"/>
                    <a:pt x="5168794" y="5613324"/>
                    <a:pt x="5212073" y="5581013"/>
                  </a:cubicBezTo>
                  <a:lnTo>
                    <a:pt x="5343625" y="5481533"/>
                  </a:lnTo>
                  <a:cubicBezTo>
                    <a:pt x="5432696" y="5414768"/>
                    <a:pt x="5521951" y="5349452"/>
                    <a:pt x="5610378" y="5284425"/>
                  </a:cubicBezTo>
                  <a:lnTo>
                    <a:pt x="5822102" y="5126414"/>
                  </a:lnTo>
                  <a:lnTo>
                    <a:pt x="5822102" y="5556641"/>
                  </a:lnTo>
                  <a:lnTo>
                    <a:pt x="5576325" y="5749979"/>
                  </a:lnTo>
                  <a:lnTo>
                    <a:pt x="5447715" y="5852818"/>
                  </a:lnTo>
                  <a:cubicBezTo>
                    <a:pt x="5403945" y="5887445"/>
                    <a:pt x="5359932" y="5922073"/>
                    <a:pt x="5315059" y="5956236"/>
                  </a:cubicBezTo>
                  <a:cubicBezTo>
                    <a:pt x="5225682" y="6024680"/>
                    <a:pt x="5133976" y="6091734"/>
                    <a:pt x="5038468" y="6155776"/>
                  </a:cubicBezTo>
                  <a:cubicBezTo>
                    <a:pt x="4943084" y="6219703"/>
                    <a:pt x="4845002" y="6281777"/>
                    <a:pt x="4741892" y="6338292"/>
                  </a:cubicBezTo>
                  <a:cubicBezTo>
                    <a:pt x="4638784" y="6394692"/>
                    <a:pt x="4532120" y="6447038"/>
                    <a:pt x="4420920" y="6492203"/>
                  </a:cubicBezTo>
                  <a:cubicBezTo>
                    <a:pt x="4199255" y="6583693"/>
                    <a:pt x="3959813" y="6644840"/>
                    <a:pt x="3717672" y="6670434"/>
                  </a:cubicBezTo>
                  <a:cubicBezTo>
                    <a:pt x="3657106" y="6676456"/>
                    <a:pt x="3596419" y="6681321"/>
                    <a:pt x="3535853" y="6683289"/>
                  </a:cubicBezTo>
                  <a:lnTo>
                    <a:pt x="3490367" y="6684910"/>
                  </a:lnTo>
                  <a:lnTo>
                    <a:pt x="3445005" y="6685142"/>
                  </a:lnTo>
                  <a:cubicBezTo>
                    <a:pt x="3414354" y="6685605"/>
                    <a:pt x="3385297" y="6684679"/>
                    <a:pt x="3355872" y="6684100"/>
                  </a:cubicBezTo>
                  <a:cubicBezTo>
                    <a:pt x="3297146" y="6683405"/>
                    <a:pt x="3238052" y="6680047"/>
                    <a:pt x="3179203" y="6677150"/>
                  </a:cubicBezTo>
                  <a:cubicBezTo>
                    <a:pt x="3120232" y="6672519"/>
                    <a:pt x="3061259" y="6668233"/>
                    <a:pt x="3002410" y="6661169"/>
                  </a:cubicBezTo>
                  <a:cubicBezTo>
                    <a:pt x="2884589" y="6647851"/>
                    <a:pt x="2766891" y="6629669"/>
                    <a:pt x="2650296" y="6604191"/>
                  </a:cubicBezTo>
                  <a:cubicBezTo>
                    <a:pt x="2533702" y="6578713"/>
                    <a:pt x="2418456" y="6545938"/>
                    <a:pt x="2306028" y="6505869"/>
                  </a:cubicBezTo>
                  <a:cubicBezTo>
                    <a:pt x="2193602" y="6465683"/>
                    <a:pt x="2084118" y="6417738"/>
                    <a:pt x="1978803" y="6363307"/>
                  </a:cubicBezTo>
                  <a:cubicBezTo>
                    <a:pt x="1873855" y="6308066"/>
                    <a:pt x="1773077" y="6246340"/>
                    <a:pt x="1678428" y="6177779"/>
                  </a:cubicBezTo>
                  <a:cubicBezTo>
                    <a:pt x="1488393" y="6041356"/>
                    <a:pt x="1321900" y="5881423"/>
                    <a:pt x="1175880" y="5710373"/>
                  </a:cubicBezTo>
                  <a:cubicBezTo>
                    <a:pt x="1103177" y="5624441"/>
                    <a:pt x="1035501" y="5535732"/>
                    <a:pt x="971502" y="5445399"/>
                  </a:cubicBezTo>
                  <a:cubicBezTo>
                    <a:pt x="907380" y="5355069"/>
                    <a:pt x="847550" y="5262768"/>
                    <a:pt x="790909" y="5169078"/>
                  </a:cubicBezTo>
                  <a:cubicBezTo>
                    <a:pt x="761974" y="5121712"/>
                    <a:pt x="735492" y="5077357"/>
                    <a:pt x="706680" y="5031959"/>
                  </a:cubicBezTo>
                  <a:cubicBezTo>
                    <a:pt x="678114" y="4986910"/>
                    <a:pt x="649058" y="4941860"/>
                    <a:pt x="619143" y="4897157"/>
                  </a:cubicBezTo>
                  <a:lnTo>
                    <a:pt x="436465" y="4628710"/>
                  </a:lnTo>
                  <a:cubicBezTo>
                    <a:pt x="406182" y="4583544"/>
                    <a:pt x="376267" y="4538147"/>
                    <a:pt x="347088" y="4492171"/>
                  </a:cubicBezTo>
                  <a:cubicBezTo>
                    <a:pt x="317908" y="4446194"/>
                    <a:pt x="288974" y="4400102"/>
                    <a:pt x="262001" y="4352619"/>
                  </a:cubicBezTo>
                  <a:cubicBezTo>
                    <a:pt x="207934" y="4258119"/>
                    <a:pt x="158280" y="4160840"/>
                    <a:pt x="118679" y="4059853"/>
                  </a:cubicBezTo>
                  <a:cubicBezTo>
                    <a:pt x="78343" y="3959214"/>
                    <a:pt x="48429" y="3854870"/>
                    <a:pt x="28322" y="3749136"/>
                  </a:cubicBezTo>
                  <a:cubicBezTo>
                    <a:pt x="9073" y="3643402"/>
                    <a:pt x="0" y="3536046"/>
                    <a:pt x="0" y="3428922"/>
                  </a:cubicBezTo>
                  <a:cubicBezTo>
                    <a:pt x="1594" y="3001816"/>
                    <a:pt x="89010" y="2575868"/>
                    <a:pt x="253052" y="2174356"/>
                  </a:cubicBezTo>
                  <a:cubicBezTo>
                    <a:pt x="294246" y="2074066"/>
                    <a:pt x="338873" y="1974700"/>
                    <a:pt x="389141" y="1877652"/>
                  </a:cubicBezTo>
                  <a:cubicBezTo>
                    <a:pt x="438672" y="1780256"/>
                    <a:pt x="493230" y="1684945"/>
                    <a:pt x="552079" y="1591834"/>
                  </a:cubicBezTo>
                  <a:cubicBezTo>
                    <a:pt x="669900" y="1405728"/>
                    <a:pt x="804394" y="1227729"/>
                    <a:pt x="954950" y="1061773"/>
                  </a:cubicBezTo>
                  <a:cubicBezTo>
                    <a:pt x="1030597" y="979085"/>
                    <a:pt x="1109552" y="898829"/>
                    <a:pt x="1192922" y="822626"/>
                  </a:cubicBezTo>
                  <a:cubicBezTo>
                    <a:pt x="1213642" y="803402"/>
                    <a:pt x="1234483" y="784409"/>
                    <a:pt x="1255939" y="765880"/>
                  </a:cubicBezTo>
                  <a:cubicBezTo>
                    <a:pt x="1277273" y="747234"/>
                    <a:pt x="1298237" y="728241"/>
                    <a:pt x="1320183" y="710291"/>
                  </a:cubicBezTo>
                  <a:cubicBezTo>
                    <a:pt x="1363585" y="673811"/>
                    <a:pt x="1408088" y="638489"/>
                    <a:pt x="1452961" y="603514"/>
                  </a:cubicBezTo>
                  <a:cubicBezTo>
                    <a:pt x="1633310" y="464543"/>
                    <a:pt x="1828125" y="341437"/>
                    <a:pt x="2033360" y="235818"/>
                  </a:cubicBezTo>
                  <a:cubicBezTo>
                    <a:pt x="2187242" y="156561"/>
                    <a:pt x="2347554" y="87597"/>
                    <a:pt x="2512513" y="3001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5102EBE-A80F-4CFF-B1DD-941EF9728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04998" y="98659"/>
              <a:ext cx="5774333" cy="6315453"/>
            </a:xfrm>
            <a:custGeom>
              <a:avLst/>
              <a:gdLst>
                <a:gd name="connsiteX0" fmla="*/ 3707237 w 5774333"/>
                <a:gd name="connsiteY0" fmla="*/ 1489 h 6315453"/>
                <a:gd name="connsiteX1" fmla="*/ 4037665 w 5774333"/>
                <a:gd name="connsiteY1" fmla="*/ 6121 h 6315453"/>
                <a:gd name="connsiteX2" fmla="*/ 4692239 w 5774333"/>
                <a:gd name="connsiteY2" fmla="*/ 102128 h 6315453"/>
                <a:gd name="connsiteX3" fmla="*/ 5315059 w 5774333"/>
                <a:gd name="connsiteY3" fmla="*/ 324945 h 6315453"/>
                <a:gd name="connsiteX4" fmla="*/ 5738325 w 5774333"/>
                <a:gd name="connsiteY4" fmla="*/ 578286 h 6315453"/>
                <a:gd name="connsiteX5" fmla="*/ 5774333 w 5774333"/>
                <a:gd name="connsiteY5" fmla="*/ 606551 h 6315453"/>
                <a:gd name="connsiteX6" fmla="*/ 5774333 w 5774333"/>
                <a:gd name="connsiteY6" fmla="*/ 975490 h 6315453"/>
                <a:gd name="connsiteX7" fmla="*/ 5676001 w 5774333"/>
                <a:gd name="connsiteY7" fmla="*/ 889749 h 6315453"/>
                <a:gd name="connsiteX8" fmla="*/ 5177132 w 5774333"/>
                <a:gd name="connsiteY8" fmla="*/ 581926 h 6315453"/>
                <a:gd name="connsiteX9" fmla="*/ 4615735 w 5774333"/>
                <a:gd name="connsiteY9" fmla="*/ 388640 h 6315453"/>
                <a:gd name="connsiteX10" fmla="*/ 4020010 w 5774333"/>
                <a:gd name="connsiteY10" fmla="*/ 308500 h 6315453"/>
                <a:gd name="connsiteX11" fmla="*/ 3416315 w 5774333"/>
                <a:gd name="connsiteY11" fmla="*/ 328882 h 6315453"/>
                <a:gd name="connsiteX12" fmla="*/ 2823779 w 5774333"/>
                <a:gd name="connsiteY12" fmla="*/ 446545 h 6315453"/>
                <a:gd name="connsiteX13" fmla="*/ 2256987 w 5774333"/>
                <a:gd name="connsiteY13" fmla="*/ 651296 h 6315453"/>
                <a:gd name="connsiteX14" fmla="*/ 1244169 w 5774333"/>
                <a:gd name="connsiteY14" fmla="*/ 1280374 h 6315453"/>
                <a:gd name="connsiteX15" fmla="*/ 830141 w 5774333"/>
                <a:gd name="connsiteY15" fmla="*/ 1700184 h 6315453"/>
                <a:gd name="connsiteX16" fmla="*/ 502792 w 5774333"/>
                <a:gd name="connsiteY16" fmla="*/ 2182300 h 6315453"/>
                <a:gd name="connsiteX17" fmla="*/ 280637 w 5774333"/>
                <a:gd name="connsiteY17" fmla="*/ 2715256 h 6315453"/>
                <a:gd name="connsiteX18" fmla="*/ 199843 w 5774333"/>
                <a:gd name="connsiteY18" fmla="*/ 3283418 h 6315453"/>
                <a:gd name="connsiteX19" fmla="*/ 233926 w 5774333"/>
                <a:gd name="connsiteY19" fmla="*/ 3561593 h 6315453"/>
                <a:gd name="connsiteX20" fmla="*/ 334582 w 5774333"/>
                <a:gd name="connsiteY20" fmla="*/ 3821816 h 6315453"/>
                <a:gd name="connsiteX21" fmla="*/ 404834 w 5774333"/>
                <a:gd name="connsiteY21" fmla="*/ 3944343 h 6315453"/>
                <a:gd name="connsiteX22" fmla="*/ 485506 w 5774333"/>
                <a:gd name="connsiteY22" fmla="*/ 4062932 h 6315453"/>
                <a:gd name="connsiteX23" fmla="*/ 671861 w 5774333"/>
                <a:gd name="connsiteY23" fmla="*/ 4292120 h 6315453"/>
                <a:gd name="connsiteX24" fmla="*/ 873542 w 5774333"/>
                <a:gd name="connsiteY24" fmla="*/ 4523044 h 6315453"/>
                <a:gd name="connsiteX25" fmla="*/ 973831 w 5774333"/>
                <a:gd name="connsiteY25" fmla="*/ 4643601 h 6315453"/>
                <a:gd name="connsiteX26" fmla="*/ 1022014 w 5774333"/>
                <a:gd name="connsiteY26" fmla="*/ 4702780 h 6315453"/>
                <a:gd name="connsiteX27" fmla="*/ 1069215 w 5774333"/>
                <a:gd name="connsiteY27" fmla="*/ 4759411 h 6315453"/>
                <a:gd name="connsiteX28" fmla="*/ 1474784 w 5774333"/>
                <a:gd name="connsiteY28" fmla="*/ 5177948 h 6315453"/>
                <a:gd name="connsiteX29" fmla="*/ 1690442 w 5774333"/>
                <a:gd name="connsiteY29" fmla="*/ 5366255 h 6315453"/>
                <a:gd name="connsiteX30" fmla="*/ 1916276 w 5774333"/>
                <a:gd name="connsiteY30" fmla="*/ 5539852 h 6315453"/>
                <a:gd name="connsiteX31" fmla="*/ 2420784 w 5774333"/>
                <a:gd name="connsiteY31" fmla="*/ 5814437 h 6315453"/>
                <a:gd name="connsiteX32" fmla="*/ 2703015 w 5774333"/>
                <a:gd name="connsiteY32" fmla="*/ 5892029 h 6315453"/>
                <a:gd name="connsiteX33" fmla="*/ 2775350 w 5774333"/>
                <a:gd name="connsiteY33" fmla="*/ 5905695 h 6315453"/>
                <a:gd name="connsiteX34" fmla="*/ 2848299 w 5774333"/>
                <a:gd name="connsiteY34" fmla="*/ 5917161 h 6315453"/>
                <a:gd name="connsiteX35" fmla="*/ 2995544 w 5774333"/>
                <a:gd name="connsiteY35" fmla="*/ 5933605 h 6315453"/>
                <a:gd name="connsiteX36" fmla="*/ 3069596 w 5774333"/>
                <a:gd name="connsiteY36" fmla="*/ 5938933 h 6315453"/>
                <a:gd name="connsiteX37" fmla="*/ 3143894 w 5774333"/>
                <a:gd name="connsiteY37" fmla="*/ 5942639 h 6315453"/>
                <a:gd name="connsiteX38" fmla="*/ 3218436 w 5774333"/>
                <a:gd name="connsiteY38" fmla="*/ 5944260 h 6315453"/>
                <a:gd name="connsiteX39" fmla="*/ 3293101 w 5774333"/>
                <a:gd name="connsiteY39" fmla="*/ 5943913 h 6315453"/>
                <a:gd name="connsiteX40" fmla="*/ 3330494 w 5774333"/>
                <a:gd name="connsiteY40" fmla="*/ 5943565 h 6315453"/>
                <a:gd name="connsiteX41" fmla="*/ 3366540 w 5774333"/>
                <a:gd name="connsiteY41" fmla="*/ 5942059 h 6315453"/>
                <a:gd name="connsiteX42" fmla="*/ 3402462 w 5774333"/>
                <a:gd name="connsiteY42" fmla="*/ 5940323 h 6315453"/>
                <a:gd name="connsiteX43" fmla="*/ 3438262 w 5774333"/>
                <a:gd name="connsiteY43" fmla="*/ 5937543 h 6315453"/>
                <a:gd name="connsiteX44" fmla="*/ 3580236 w 5774333"/>
                <a:gd name="connsiteY44" fmla="*/ 5920982 h 6315453"/>
                <a:gd name="connsiteX45" fmla="*/ 4121034 w 5774333"/>
                <a:gd name="connsiteY45" fmla="*/ 5753290 h 6315453"/>
                <a:gd name="connsiteX46" fmla="*/ 4620639 w 5774333"/>
                <a:gd name="connsiteY46" fmla="*/ 5459364 h 6315453"/>
                <a:gd name="connsiteX47" fmla="*/ 4741771 w 5774333"/>
                <a:gd name="connsiteY47" fmla="*/ 5372971 h 6315453"/>
                <a:gd name="connsiteX48" fmla="*/ 4862901 w 5774333"/>
                <a:gd name="connsiteY48" fmla="*/ 5283682 h 6315453"/>
                <a:gd name="connsiteX49" fmla="*/ 5108229 w 5774333"/>
                <a:gd name="connsiteY49" fmla="*/ 5098386 h 6315453"/>
                <a:gd name="connsiteX50" fmla="*/ 5612493 w 5774333"/>
                <a:gd name="connsiteY50" fmla="*/ 4739724 h 6315453"/>
                <a:gd name="connsiteX51" fmla="*/ 5774333 w 5774333"/>
                <a:gd name="connsiteY51" fmla="*/ 4623488 h 6315453"/>
                <a:gd name="connsiteX52" fmla="*/ 5774333 w 5774333"/>
                <a:gd name="connsiteY52" fmla="*/ 5232926 h 6315453"/>
                <a:gd name="connsiteX53" fmla="*/ 5676492 w 5774333"/>
                <a:gd name="connsiteY53" fmla="*/ 5306859 h 6315453"/>
                <a:gd name="connsiteX54" fmla="*/ 5426260 w 5774333"/>
                <a:gd name="connsiteY54" fmla="*/ 5486233 h 6315453"/>
                <a:gd name="connsiteX55" fmla="*/ 5300225 w 5774333"/>
                <a:gd name="connsiteY55" fmla="*/ 5576217 h 6315453"/>
                <a:gd name="connsiteX56" fmla="*/ 5170757 w 5774333"/>
                <a:gd name="connsiteY56" fmla="*/ 5666780 h 6315453"/>
                <a:gd name="connsiteX57" fmla="*/ 5038100 w 5774333"/>
                <a:gd name="connsiteY57" fmla="*/ 5756185 h 6315453"/>
                <a:gd name="connsiteX58" fmla="*/ 4901276 w 5774333"/>
                <a:gd name="connsiteY58" fmla="*/ 5843043 h 6315453"/>
                <a:gd name="connsiteX59" fmla="*/ 4614019 w 5774333"/>
                <a:gd name="connsiteY59" fmla="*/ 6006103 h 6315453"/>
                <a:gd name="connsiteX60" fmla="*/ 4305061 w 5774333"/>
                <a:gd name="connsiteY60" fmla="*/ 6144726 h 6315453"/>
                <a:gd name="connsiteX61" fmla="*/ 3632710 w 5774333"/>
                <a:gd name="connsiteY61" fmla="*/ 6304196 h 6315453"/>
                <a:gd name="connsiteX62" fmla="*/ 3459594 w 5774333"/>
                <a:gd name="connsiteY62" fmla="*/ 6314504 h 6315453"/>
                <a:gd name="connsiteX63" fmla="*/ 3416315 w 5774333"/>
                <a:gd name="connsiteY63" fmla="*/ 6315429 h 6315453"/>
                <a:gd name="connsiteX64" fmla="*/ 3373159 w 5774333"/>
                <a:gd name="connsiteY64" fmla="*/ 6315198 h 6315453"/>
                <a:gd name="connsiteX65" fmla="*/ 3330127 w 5774333"/>
                <a:gd name="connsiteY65" fmla="*/ 6314735 h 6315453"/>
                <a:gd name="connsiteX66" fmla="*/ 3288320 w 5774333"/>
                <a:gd name="connsiteY66" fmla="*/ 6313230 h 6315453"/>
                <a:gd name="connsiteX67" fmla="*/ 2954350 w 5774333"/>
                <a:gd name="connsiteY67" fmla="*/ 6288098 h 6315453"/>
                <a:gd name="connsiteX68" fmla="*/ 2622466 w 5774333"/>
                <a:gd name="connsiteY68" fmla="*/ 6232742 h 6315453"/>
                <a:gd name="connsiteX69" fmla="*/ 2296466 w 5774333"/>
                <a:gd name="connsiteY69" fmla="*/ 6146001 h 6315453"/>
                <a:gd name="connsiteX70" fmla="*/ 1672419 w 5774333"/>
                <a:gd name="connsiteY70" fmla="*/ 5885197 h 6315453"/>
                <a:gd name="connsiteX71" fmla="*/ 1146578 w 5774333"/>
                <a:gd name="connsiteY71" fmla="*/ 5479168 h 6315453"/>
                <a:gd name="connsiteX72" fmla="*/ 933372 w 5774333"/>
                <a:gd name="connsiteY72" fmla="*/ 5234810 h 6315453"/>
                <a:gd name="connsiteX73" fmla="*/ 747140 w 5774333"/>
                <a:gd name="connsiteY73" fmla="*/ 4976091 h 6315453"/>
                <a:gd name="connsiteX74" fmla="*/ 703616 w 5774333"/>
                <a:gd name="connsiteY74" fmla="*/ 4910196 h 6315453"/>
                <a:gd name="connsiteX75" fmla="*/ 662053 w 5774333"/>
                <a:gd name="connsiteY75" fmla="*/ 4846269 h 6315453"/>
                <a:gd name="connsiteX76" fmla="*/ 580033 w 5774333"/>
                <a:gd name="connsiteY76" fmla="*/ 4722352 h 6315453"/>
                <a:gd name="connsiteX77" fmla="*/ 410105 w 5774333"/>
                <a:gd name="connsiteY77" fmla="*/ 4469193 h 6315453"/>
                <a:gd name="connsiteX78" fmla="*/ 244224 w 5774333"/>
                <a:gd name="connsiteY78" fmla="*/ 4201556 h 6315453"/>
                <a:gd name="connsiteX79" fmla="*/ 169437 w 5774333"/>
                <a:gd name="connsiteY79" fmla="*/ 4059690 h 6315453"/>
                <a:gd name="connsiteX80" fmla="*/ 105929 w 5774333"/>
                <a:gd name="connsiteY80" fmla="*/ 3911221 h 6315453"/>
                <a:gd name="connsiteX81" fmla="*/ 57256 w 5774333"/>
                <a:gd name="connsiteY81" fmla="*/ 3757195 h 6315453"/>
                <a:gd name="connsiteX82" fmla="*/ 39111 w 5774333"/>
                <a:gd name="connsiteY82" fmla="*/ 3678677 h 6315453"/>
                <a:gd name="connsiteX83" fmla="*/ 31142 w 5774333"/>
                <a:gd name="connsiteY83" fmla="*/ 3639300 h 6315453"/>
                <a:gd name="connsiteX84" fmla="*/ 24521 w 5774333"/>
                <a:gd name="connsiteY84" fmla="*/ 3599809 h 6315453"/>
                <a:gd name="connsiteX85" fmla="*/ 0 w 5774333"/>
                <a:gd name="connsiteY85" fmla="*/ 3283418 h 6315453"/>
                <a:gd name="connsiteX86" fmla="*/ 68045 w 5774333"/>
                <a:gd name="connsiteY86" fmla="*/ 2666963 h 6315453"/>
                <a:gd name="connsiteX87" fmla="*/ 272546 w 5774333"/>
                <a:gd name="connsiteY87" fmla="*/ 2076334 h 6315453"/>
                <a:gd name="connsiteX88" fmla="*/ 1039300 w 5774333"/>
                <a:gd name="connsiteY88" fmla="*/ 1073307 h 6315453"/>
                <a:gd name="connsiteX89" fmla="*/ 1547733 w 5774333"/>
                <a:gd name="connsiteY89" fmla="*/ 680365 h 6315453"/>
                <a:gd name="connsiteX90" fmla="*/ 2115995 w 5774333"/>
                <a:gd name="connsiteY90" fmla="*/ 368373 h 6315453"/>
                <a:gd name="connsiteX91" fmla="*/ 3377451 w 5774333"/>
                <a:gd name="connsiteY91" fmla="*/ 24304 h 6315453"/>
                <a:gd name="connsiteX92" fmla="*/ 3707237 w 5774333"/>
                <a:gd name="connsiteY92" fmla="*/ 1489 h 631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74333" h="6315453">
                  <a:moveTo>
                    <a:pt x="3707237" y="1489"/>
                  </a:moveTo>
                  <a:cubicBezTo>
                    <a:pt x="3817502" y="-1522"/>
                    <a:pt x="3927875" y="41"/>
                    <a:pt x="4037665" y="6121"/>
                  </a:cubicBezTo>
                  <a:cubicBezTo>
                    <a:pt x="4257614" y="18745"/>
                    <a:pt x="4477439" y="49665"/>
                    <a:pt x="4692239" y="102128"/>
                  </a:cubicBezTo>
                  <a:cubicBezTo>
                    <a:pt x="4907039" y="154474"/>
                    <a:pt x="5116811" y="228592"/>
                    <a:pt x="5315059" y="324945"/>
                  </a:cubicBezTo>
                  <a:cubicBezTo>
                    <a:pt x="5463562" y="397211"/>
                    <a:pt x="5606133" y="481527"/>
                    <a:pt x="5738325" y="578286"/>
                  </a:cubicBezTo>
                  <a:lnTo>
                    <a:pt x="5774333" y="606551"/>
                  </a:lnTo>
                  <a:lnTo>
                    <a:pt x="5774333" y="975490"/>
                  </a:lnTo>
                  <a:lnTo>
                    <a:pt x="5676001" y="889749"/>
                  </a:lnTo>
                  <a:cubicBezTo>
                    <a:pt x="5522381" y="769886"/>
                    <a:pt x="5355519" y="665657"/>
                    <a:pt x="5177132" y="581926"/>
                  </a:cubicBezTo>
                  <a:cubicBezTo>
                    <a:pt x="4998867" y="497965"/>
                    <a:pt x="4810183" y="433574"/>
                    <a:pt x="4615735" y="388640"/>
                  </a:cubicBezTo>
                  <a:cubicBezTo>
                    <a:pt x="4421289" y="343591"/>
                    <a:pt x="4221446" y="317649"/>
                    <a:pt x="4020010" y="308500"/>
                  </a:cubicBezTo>
                  <a:cubicBezTo>
                    <a:pt x="3818207" y="298887"/>
                    <a:pt x="3616649" y="305257"/>
                    <a:pt x="3416315" y="328882"/>
                  </a:cubicBezTo>
                  <a:cubicBezTo>
                    <a:pt x="3216106" y="352623"/>
                    <a:pt x="3017736" y="392346"/>
                    <a:pt x="2823779" y="446545"/>
                  </a:cubicBezTo>
                  <a:cubicBezTo>
                    <a:pt x="2629699" y="500513"/>
                    <a:pt x="2440401" y="570345"/>
                    <a:pt x="2256987" y="651296"/>
                  </a:cubicBezTo>
                  <a:cubicBezTo>
                    <a:pt x="1889058" y="811461"/>
                    <a:pt x="1545527" y="1023856"/>
                    <a:pt x="1244169" y="1280374"/>
                  </a:cubicBezTo>
                  <a:cubicBezTo>
                    <a:pt x="1093982" y="1409039"/>
                    <a:pt x="954828" y="1549400"/>
                    <a:pt x="830141" y="1700184"/>
                  </a:cubicBezTo>
                  <a:cubicBezTo>
                    <a:pt x="705209" y="1850736"/>
                    <a:pt x="594989" y="2012176"/>
                    <a:pt x="502792" y="2182300"/>
                  </a:cubicBezTo>
                  <a:cubicBezTo>
                    <a:pt x="410595" y="2352308"/>
                    <a:pt x="333847" y="2530307"/>
                    <a:pt x="280637" y="2715256"/>
                  </a:cubicBezTo>
                  <a:cubicBezTo>
                    <a:pt x="227306" y="2899741"/>
                    <a:pt x="199719" y="3091521"/>
                    <a:pt x="199843" y="3283418"/>
                  </a:cubicBezTo>
                  <a:cubicBezTo>
                    <a:pt x="200946" y="3377687"/>
                    <a:pt x="210754" y="3471261"/>
                    <a:pt x="233926" y="3561593"/>
                  </a:cubicBezTo>
                  <a:cubicBezTo>
                    <a:pt x="256730" y="3652040"/>
                    <a:pt x="292162" y="3738550"/>
                    <a:pt x="334582" y="3821816"/>
                  </a:cubicBezTo>
                  <a:cubicBezTo>
                    <a:pt x="356038" y="3863392"/>
                    <a:pt x="379823" y="3904157"/>
                    <a:pt x="404834" y="3944343"/>
                  </a:cubicBezTo>
                  <a:cubicBezTo>
                    <a:pt x="430212" y="3984413"/>
                    <a:pt x="457308" y="4023905"/>
                    <a:pt x="485506" y="4062932"/>
                  </a:cubicBezTo>
                  <a:cubicBezTo>
                    <a:pt x="542639" y="4140757"/>
                    <a:pt x="606146" y="4216265"/>
                    <a:pt x="671861" y="4292120"/>
                  </a:cubicBezTo>
                  <a:cubicBezTo>
                    <a:pt x="737576" y="4368091"/>
                    <a:pt x="806234" y="4444062"/>
                    <a:pt x="873542" y="4523044"/>
                  </a:cubicBezTo>
                  <a:cubicBezTo>
                    <a:pt x="907258" y="4562419"/>
                    <a:pt x="940606" y="4602721"/>
                    <a:pt x="973831" y="4643601"/>
                  </a:cubicBezTo>
                  <a:lnTo>
                    <a:pt x="1022014" y="4702780"/>
                  </a:lnTo>
                  <a:cubicBezTo>
                    <a:pt x="1037829" y="4721658"/>
                    <a:pt x="1052910" y="4740998"/>
                    <a:pt x="1069215" y="4759411"/>
                  </a:cubicBezTo>
                  <a:cubicBezTo>
                    <a:pt x="1196477" y="4909269"/>
                    <a:pt x="1334527" y="5047199"/>
                    <a:pt x="1474784" y="5177948"/>
                  </a:cubicBezTo>
                  <a:cubicBezTo>
                    <a:pt x="1545281" y="5243033"/>
                    <a:pt x="1617003" y="5305917"/>
                    <a:pt x="1690442" y="5366255"/>
                  </a:cubicBezTo>
                  <a:cubicBezTo>
                    <a:pt x="1763881" y="5426591"/>
                    <a:pt x="1838668" y="5484959"/>
                    <a:pt x="1916276" y="5539852"/>
                  </a:cubicBezTo>
                  <a:cubicBezTo>
                    <a:pt x="2070877" y="5649872"/>
                    <a:pt x="2237617" y="5748194"/>
                    <a:pt x="2420784" y="5814437"/>
                  </a:cubicBezTo>
                  <a:cubicBezTo>
                    <a:pt x="2512124" y="5847559"/>
                    <a:pt x="2606773" y="5872921"/>
                    <a:pt x="2703015" y="5892029"/>
                  </a:cubicBezTo>
                  <a:cubicBezTo>
                    <a:pt x="2727168" y="5896546"/>
                    <a:pt x="2751075" y="5901758"/>
                    <a:pt x="2775350" y="5905695"/>
                  </a:cubicBezTo>
                  <a:lnTo>
                    <a:pt x="2848299" y="5917161"/>
                  </a:lnTo>
                  <a:cubicBezTo>
                    <a:pt x="2897218" y="5923298"/>
                    <a:pt x="2946136" y="5929784"/>
                    <a:pt x="2995544" y="5933605"/>
                  </a:cubicBezTo>
                  <a:cubicBezTo>
                    <a:pt x="3020188" y="5935806"/>
                    <a:pt x="3044831" y="5937891"/>
                    <a:pt x="3069596" y="5938933"/>
                  </a:cubicBezTo>
                  <a:cubicBezTo>
                    <a:pt x="3094362" y="5940090"/>
                    <a:pt x="3119005" y="5941943"/>
                    <a:pt x="3143894" y="5942639"/>
                  </a:cubicBezTo>
                  <a:lnTo>
                    <a:pt x="3218436" y="5944260"/>
                  </a:lnTo>
                  <a:cubicBezTo>
                    <a:pt x="3243201" y="5944838"/>
                    <a:pt x="3268212" y="5944029"/>
                    <a:pt x="3293101" y="5943913"/>
                  </a:cubicBezTo>
                  <a:lnTo>
                    <a:pt x="3330494" y="5943565"/>
                  </a:lnTo>
                  <a:cubicBezTo>
                    <a:pt x="3342632" y="5943218"/>
                    <a:pt x="3354524" y="5942523"/>
                    <a:pt x="3366540" y="5942059"/>
                  </a:cubicBezTo>
                  <a:cubicBezTo>
                    <a:pt x="3378554" y="5941480"/>
                    <a:pt x="3390570" y="5941134"/>
                    <a:pt x="3402462" y="5940323"/>
                  </a:cubicBezTo>
                  <a:lnTo>
                    <a:pt x="3438262" y="5937543"/>
                  </a:lnTo>
                  <a:cubicBezTo>
                    <a:pt x="3485954" y="5933953"/>
                    <a:pt x="3533279" y="5927931"/>
                    <a:pt x="3580236" y="5920982"/>
                  </a:cubicBezTo>
                  <a:cubicBezTo>
                    <a:pt x="3768185" y="5891567"/>
                    <a:pt x="3948901" y="5834010"/>
                    <a:pt x="4121034" y="5753290"/>
                  </a:cubicBezTo>
                  <a:cubicBezTo>
                    <a:pt x="4293782" y="5673497"/>
                    <a:pt x="4458191" y="5571353"/>
                    <a:pt x="4620639" y="5459364"/>
                  </a:cubicBezTo>
                  <a:cubicBezTo>
                    <a:pt x="4661221" y="5431455"/>
                    <a:pt x="4701557" y="5402271"/>
                    <a:pt x="4741771" y="5372971"/>
                  </a:cubicBezTo>
                  <a:cubicBezTo>
                    <a:pt x="4782230" y="5343672"/>
                    <a:pt x="4822566" y="5313908"/>
                    <a:pt x="4862901" y="5283682"/>
                  </a:cubicBezTo>
                  <a:lnTo>
                    <a:pt x="5108229" y="5098386"/>
                  </a:lnTo>
                  <a:cubicBezTo>
                    <a:pt x="5276563" y="4972270"/>
                    <a:pt x="5446489" y="4854838"/>
                    <a:pt x="5612493" y="4739724"/>
                  </a:cubicBezTo>
                  <a:lnTo>
                    <a:pt x="5774333" y="4623488"/>
                  </a:lnTo>
                  <a:lnTo>
                    <a:pt x="5774333" y="5232926"/>
                  </a:lnTo>
                  <a:lnTo>
                    <a:pt x="5676492" y="5306859"/>
                  </a:lnTo>
                  <a:cubicBezTo>
                    <a:pt x="5592693" y="5367905"/>
                    <a:pt x="5508955" y="5427286"/>
                    <a:pt x="5426260" y="5486233"/>
                  </a:cubicBezTo>
                  <a:lnTo>
                    <a:pt x="5300225" y="5576217"/>
                  </a:lnTo>
                  <a:cubicBezTo>
                    <a:pt x="5257559" y="5606443"/>
                    <a:pt x="5214525" y="5636901"/>
                    <a:pt x="5170757" y="5666780"/>
                  </a:cubicBezTo>
                  <a:cubicBezTo>
                    <a:pt x="5127110" y="5696775"/>
                    <a:pt x="5082973" y="5726654"/>
                    <a:pt x="5038100" y="5756185"/>
                  </a:cubicBezTo>
                  <a:cubicBezTo>
                    <a:pt x="4993106" y="5785486"/>
                    <a:pt x="4947743" y="5814553"/>
                    <a:pt x="4901276" y="5843043"/>
                  </a:cubicBezTo>
                  <a:cubicBezTo>
                    <a:pt x="4808835" y="5900136"/>
                    <a:pt x="4713449" y="5955494"/>
                    <a:pt x="4614019" y="6006103"/>
                  </a:cubicBezTo>
                  <a:cubicBezTo>
                    <a:pt x="4514711" y="6056943"/>
                    <a:pt x="4411971" y="6104192"/>
                    <a:pt x="4305061" y="6144726"/>
                  </a:cubicBezTo>
                  <a:cubicBezTo>
                    <a:pt x="4092223" y="6226952"/>
                    <a:pt x="3863569" y="6282424"/>
                    <a:pt x="3632710" y="6304196"/>
                  </a:cubicBezTo>
                  <a:cubicBezTo>
                    <a:pt x="3574964" y="6309408"/>
                    <a:pt x="3517218" y="6313345"/>
                    <a:pt x="3459594" y="6314504"/>
                  </a:cubicBezTo>
                  <a:lnTo>
                    <a:pt x="3416315" y="6315429"/>
                  </a:lnTo>
                  <a:cubicBezTo>
                    <a:pt x="3401971" y="6315546"/>
                    <a:pt x="3387505" y="6315198"/>
                    <a:pt x="3373159" y="6315198"/>
                  </a:cubicBezTo>
                  <a:lnTo>
                    <a:pt x="3330127" y="6314735"/>
                  </a:lnTo>
                  <a:lnTo>
                    <a:pt x="3288320" y="6313230"/>
                  </a:lnTo>
                  <a:cubicBezTo>
                    <a:pt x="3176996" y="6309870"/>
                    <a:pt x="3065428" y="6301533"/>
                    <a:pt x="2954350" y="6288098"/>
                  </a:cubicBezTo>
                  <a:cubicBezTo>
                    <a:pt x="2843150" y="6275360"/>
                    <a:pt x="2732194" y="6257061"/>
                    <a:pt x="2622466" y="6232742"/>
                  </a:cubicBezTo>
                  <a:cubicBezTo>
                    <a:pt x="2512859" y="6208190"/>
                    <a:pt x="2404110" y="6179122"/>
                    <a:pt x="2296466" y="6146001"/>
                  </a:cubicBezTo>
                  <a:cubicBezTo>
                    <a:pt x="2081544" y="6079179"/>
                    <a:pt x="1869073" y="5996027"/>
                    <a:pt x="1672419" y="5885197"/>
                  </a:cubicBezTo>
                  <a:cubicBezTo>
                    <a:pt x="1475643" y="5774599"/>
                    <a:pt x="1299954" y="5634353"/>
                    <a:pt x="1146578" y="5479168"/>
                  </a:cubicBezTo>
                  <a:cubicBezTo>
                    <a:pt x="1069461" y="5401692"/>
                    <a:pt x="999333" y="5319235"/>
                    <a:pt x="933372" y="5234810"/>
                  </a:cubicBezTo>
                  <a:cubicBezTo>
                    <a:pt x="867781" y="5150038"/>
                    <a:pt x="805375" y="5063991"/>
                    <a:pt x="747140" y="4976091"/>
                  </a:cubicBezTo>
                  <a:cubicBezTo>
                    <a:pt x="732182" y="4954319"/>
                    <a:pt x="718082" y="4932199"/>
                    <a:pt x="703616" y="4910196"/>
                  </a:cubicBezTo>
                  <a:lnTo>
                    <a:pt x="662053" y="4846269"/>
                  </a:lnTo>
                  <a:cubicBezTo>
                    <a:pt x="635449" y="4804925"/>
                    <a:pt x="607864" y="4763928"/>
                    <a:pt x="580033" y="4722352"/>
                  </a:cubicBezTo>
                  <a:lnTo>
                    <a:pt x="410105" y="4469193"/>
                  </a:lnTo>
                  <a:cubicBezTo>
                    <a:pt x="353095" y="4382915"/>
                    <a:pt x="296820" y="4294089"/>
                    <a:pt x="244224" y="4201556"/>
                  </a:cubicBezTo>
                  <a:cubicBezTo>
                    <a:pt x="217987" y="4155232"/>
                    <a:pt x="192609" y="4108098"/>
                    <a:pt x="169437" y="4059690"/>
                  </a:cubicBezTo>
                  <a:cubicBezTo>
                    <a:pt x="146388" y="4011165"/>
                    <a:pt x="124932" y="3961715"/>
                    <a:pt x="105929" y="3911221"/>
                  </a:cubicBezTo>
                  <a:cubicBezTo>
                    <a:pt x="87293" y="3860613"/>
                    <a:pt x="70742" y="3809309"/>
                    <a:pt x="57256" y="3757195"/>
                  </a:cubicBezTo>
                  <a:cubicBezTo>
                    <a:pt x="50881" y="3731138"/>
                    <a:pt x="44383" y="3704965"/>
                    <a:pt x="39111" y="3678677"/>
                  </a:cubicBezTo>
                  <a:lnTo>
                    <a:pt x="31142" y="3639300"/>
                  </a:lnTo>
                  <a:lnTo>
                    <a:pt x="24521" y="3599809"/>
                  </a:lnTo>
                  <a:cubicBezTo>
                    <a:pt x="7234" y="3494423"/>
                    <a:pt x="0" y="3388457"/>
                    <a:pt x="0" y="3283418"/>
                  </a:cubicBezTo>
                  <a:cubicBezTo>
                    <a:pt x="491" y="3076698"/>
                    <a:pt x="23418" y="2869978"/>
                    <a:pt x="68045" y="2666963"/>
                  </a:cubicBezTo>
                  <a:cubicBezTo>
                    <a:pt x="112550" y="2464064"/>
                    <a:pt x="180717" y="2265104"/>
                    <a:pt x="272546" y="2076334"/>
                  </a:cubicBezTo>
                  <a:cubicBezTo>
                    <a:pt x="457062" y="1698794"/>
                    <a:pt x="724457" y="1360978"/>
                    <a:pt x="1039300" y="1073307"/>
                  </a:cubicBezTo>
                  <a:cubicBezTo>
                    <a:pt x="1197090" y="929472"/>
                    <a:pt x="1367630" y="798259"/>
                    <a:pt x="1547733" y="680365"/>
                  </a:cubicBezTo>
                  <a:cubicBezTo>
                    <a:pt x="1728081" y="562587"/>
                    <a:pt x="1917870" y="457663"/>
                    <a:pt x="2115995" y="368373"/>
                  </a:cubicBezTo>
                  <a:cubicBezTo>
                    <a:pt x="2512737" y="191070"/>
                    <a:pt x="2939883" y="73870"/>
                    <a:pt x="3377451" y="24304"/>
                  </a:cubicBezTo>
                  <a:cubicBezTo>
                    <a:pt x="3486812" y="12086"/>
                    <a:pt x="3596971" y="4500"/>
                    <a:pt x="3707237" y="148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C18CE1F-9DF1-47AF-9E66-6CE348AC2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464911 h 6229400"/>
                <a:gd name="connsiteX4" fmla="*/ 5660063 w 5769111"/>
                <a:gd name="connsiteY4" fmla="*/ 1328105 h 6229400"/>
                <a:gd name="connsiteX5" fmla="*/ 4910471 w 5769111"/>
                <a:gd name="connsiteY5" fmla="*/ 781599 h 6229400"/>
                <a:gd name="connsiteX6" fmla="*/ 3882695 w 5769111"/>
                <a:gd name="connsiteY6" fmla="*/ 579048 h 6229400"/>
                <a:gd name="connsiteX7" fmla="*/ 2683153 w 5769111"/>
                <a:gd name="connsiteY7" fmla="*/ 797003 h 6229400"/>
                <a:gd name="connsiteX8" fmla="*/ 1617493 w 5769111"/>
                <a:gd name="connsiteY8" fmla="*/ 1395738 h 6229400"/>
                <a:gd name="connsiteX9" fmla="*/ 880408 w 5769111"/>
                <a:gd name="connsiteY9" fmla="*/ 2259099 h 6229400"/>
                <a:gd name="connsiteX10" fmla="*/ 613135 w 5769111"/>
                <a:gd name="connsiteY10" fmla="*/ 3263863 h 6229400"/>
                <a:gd name="connsiteX11" fmla="*/ 1055484 w 5769111"/>
                <a:gd name="connsiteY11" fmla="*/ 4196825 h 6229400"/>
                <a:gd name="connsiteX12" fmla="*/ 1278376 w 5769111"/>
                <a:gd name="connsiteY12" fmla="*/ 4492950 h 6229400"/>
                <a:gd name="connsiteX13" fmla="*/ 3369851 w 5769111"/>
                <a:gd name="connsiteY13" fmla="*/ 5650468 h 6229400"/>
                <a:gd name="connsiteX14" fmla="*/ 4957551 w 5769111"/>
                <a:gd name="connsiteY14" fmla="*/ 4938355 h 6229400"/>
                <a:gd name="connsiteX15" fmla="*/ 5150773 w 5769111"/>
                <a:gd name="connsiteY15" fmla="*/ 4796950 h 6229400"/>
                <a:gd name="connsiteX16" fmla="*/ 5747247 w 5769111"/>
                <a:gd name="connsiteY16" fmla="*/ 4338176 h 6229400"/>
                <a:gd name="connsiteX17" fmla="*/ 5769111 w 5769111"/>
                <a:gd name="connsiteY17" fmla="*/ 4318497 h 6229400"/>
                <a:gd name="connsiteX18" fmla="*/ 5769111 w 5769111"/>
                <a:gd name="connsiteY18" fmla="*/ 5074612 h 6229400"/>
                <a:gd name="connsiteX19" fmla="*/ 5636252 w 5769111"/>
                <a:gd name="connsiteY19" fmla="*/ 5174208 h 6229400"/>
                <a:gd name="connsiteX20" fmla="*/ 5334922 w 5769111"/>
                <a:gd name="connsiteY20" fmla="*/ 5394528 h 6229400"/>
                <a:gd name="connsiteX21" fmla="*/ 3369727 w 5769111"/>
                <a:gd name="connsiteY21" fmla="*/ 6229400 h 6229400"/>
                <a:gd name="connsiteX22" fmla="*/ 771046 w 5769111"/>
                <a:gd name="connsiteY22" fmla="*/ 4817913 h 6229400"/>
                <a:gd name="connsiteX23" fmla="*/ 0 w 5769111"/>
                <a:gd name="connsiteY23" fmla="*/ 3263748 h 6229400"/>
                <a:gd name="connsiteX24" fmla="*/ 3882695 w 5769111"/>
                <a:gd name="connsiteY24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464911"/>
                  </a:lnTo>
                  <a:lnTo>
                    <a:pt x="5660063" y="1328105"/>
                  </a:lnTo>
                  <a:cubicBezTo>
                    <a:pt x="5449800" y="1091506"/>
                    <a:pt x="5197607" y="907600"/>
                    <a:pt x="4910471" y="781599"/>
                  </a:cubicBezTo>
                  <a:cubicBezTo>
                    <a:pt x="4604088" y="647260"/>
                    <a:pt x="4258349" y="579048"/>
                    <a:pt x="3882695" y="579048"/>
                  </a:cubicBezTo>
                  <a:cubicBezTo>
                    <a:pt x="3484238" y="579048"/>
                    <a:pt x="3080631" y="652240"/>
                    <a:pt x="2683153" y="797003"/>
                  </a:cubicBezTo>
                  <a:cubicBezTo>
                    <a:pt x="2296098" y="937595"/>
                    <a:pt x="1927678" y="1144662"/>
                    <a:pt x="1617493" y="1395738"/>
                  </a:cubicBezTo>
                  <a:cubicBezTo>
                    <a:pt x="1301915" y="1651098"/>
                    <a:pt x="1053890" y="1941665"/>
                    <a:pt x="880408" y="2259099"/>
                  </a:cubicBezTo>
                  <a:cubicBezTo>
                    <a:pt x="703125" y="2583597"/>
                    <a:pt x="613135" y="2921645"/>
                    <a:pt x="613135" y="3263863"/>
                  </a:cubicBezTo>
                  <a:cubicBezTo>
                    <a:pt x="613135" y="3608512"/>
                    <a:pt x="756702" y="3809789"/>
                    <a:pt x="1055484" y="4196825"/>
                  </a:cubicBezTo>
                  <a:cubicBezTo>
                    <a:pt x="1127574" y="4290167"/>
                    <a:pt x="1202116" y="4386753"/>
                    <a:pt x="1278376" y="4492950"/>
                  </a:cubicBezTo>
                  <a:cubicBezTo>
                    <a:pt x="1861105" y="5304313"/>
                    <a:pt x="2486623" y="5650468"/>
                    <a:pt x="3369851" y="5650468"/>
                  </a:cubicBezTo>
                  <a:cubicBezTo>
                    <a:pt x="3949515" y="5650468"/>
                    <a:pt x="4374822" y="5368471"/>
                    <a:pt x="4957551" y="4938355"/>
                  </a:cubicBezTo>
                  <a:cubicBezTo>
                    <a:pt x="5022653" y="4890293"/>
                    <a:pt x="5087755" y="4842811"/>
                    <a:pt x="5150773" y="4796950"/>
                  </a:cubicBezTo>
                  <a:cubicBezTo>
                    <a:pt x="5364254" y="4641404"/>
                    <a:pt x="5570313" y="4491241"/>
                    <a:pt x="5747247" y="4338176"/>
                  </a:cubicBezTo>
                  <a:lnTo>
                    <a:pt x="5769111" y="4318497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BD26A8C-8D1D-41E6-A71E-FE9AC75F3F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675390 h 6229400"/>
                <a:gd name="connsiteX4" fmla="*/ 5711488 w 5769111"/>
                <a:gd name="connsiteY4" fmla="*/ 1585205 h 6229400"/>
                <a:gd name="connsiteX5" fmla="*/ 5566027 w 5769111"/>
                <a:gd name="connsiteY5" fmla="*/ 1402571 h 6229400"/>
                <a:gd name="connsiteX6" fmla="*/ 4858734 w 5769111"/>
                <a:gd name="connsiteY6" fmla="*/ 886639 h 6229400"/>
                <a:gd name="connsiteX7" fmla="*/ 3882695 w 5769111"/>
                <a:gd name="connsiteY7" fmla="*/ 694858 h 6229400"/>
                <a:gd name="connsiteX8" fmla="*/ 2727046 w 5769111"/>
                <a:gd name="connsiteY8" fmla="*/ 905053 h 6229400"/>
                <a:gd name="connsiteX9" fmla="*/ 1697186 w 5769111"/>
                <a:gd name="connsiteY9" fmla="*/ 1483638 h 6229400"/>
                <a:gd name="connsiteX10" fmla="*/ 989279 w 5769111"/>
                <a:gd name="connsiteY10" fmla="*/ 2312139 h 6229400"/>
                <a:gd name="connsiteX11" fmla="*/ 735615 w 5769111"/>
                <a:gd name="connsiteY11" fmla="*/ 3263863 h 6229400"/>
                <a:gd name="connsiteX12" fmla="*/ 1154424 w 5769111"/>
                <a:gd name="connsiteY12" fmla="*/ 4128614 h 6229400"/>
                <a:gd name="connsiteX13" fmla="*/ 1379768 w 5769111"/>
                <a:gd name="connsiteY13" fmla="*/ 4427981 h 6229400"/>
                <a:gd name="connsiteX14" fmla="*/ 2239456 w 5769111"/>
                <a:gd name="connsiteY14" fmla="*/ 5256947 h 6229400"/>
                <a:gd name="connsiteX15" fmla="*/ 3369727 w 5769111"/>
                <a:gd name="connsiteY15" fmla="*/ 5534658 h 6229400"/>
                <a:gd name="connsiteX16" fmla="*/ 4096760 w 5769111"/>
                <a:gd name="connsiteY16" fmla="*/ 5357817 h 6229400"/>
                <a:gd name="connsiteX17" fmla="*/ 4881905 w 5769111"/>
                <a:gd name="connsiteY17" fmla="*/ 4847212 h 6229400"/>
                <a:gd name="connsiteX18" fmla="*/ 5075739 w 5769111"/>
                <a:gd name="connsiteY18" fmla="*/ 4705346 h 6229400"/>
                <a:gd name="connsiteX19" fmla="*/ 5759930 w 5769111"/>
                <a:gd name="connsiteY19" fmla="*/ 4166809 h 6229400"/>
                <a:gd name="connsiteX20" fmla="*/ 5769111 w 5769111"/>
                <a:gd name="connsiteY20" fmla="*/ 4157764 h 6229400"/>
                <a:gd name="connsiteX21" fmla="*/ 5769111 w 5769111"/>
                <a:gd name="connsiteY21" fmla="*/ 5074612 h 6229400"/>
                <a:gd name="connsiteX22" fmla="*/ 5636252 w 5769111"/>
                <a:gd name="connsiteY22" fmla="*/ 5174208 h 6229400"/>
                <a:gd name="connsiteX23" fmla="*/ 5334922 w 5769111"/>
                <a:gd name="connsiteY23" fmla="*/ 5394528 h 6229400"/>
                <a:gd name="connsiteX24" fmla="*/ 3369727 w 5769111"/>
                <a:gd name="connsiteY24" fmla="*/ 6229400 h 6229400"/>
                <a:gd name="connsiteX25" fmla="*/ 771046 w 5769111"/>
                <a:gd name="connsiteY25" fmla="*/ 4817913 h 6229400"/>
                <a:gd name="connsiteX26" fmla="*/ 0 w 5769111"/>
                <a:gd name="connsiteY26" fmla="*/ 3263748 h 6229400"/>
                <a:gd name="connsiteX27" fmla="*/ 3882695 w 5769111"/>
                <a:gd name="connsiteY27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675390"/>
                  </a:lnTo>
                  <a:lnTo>
                    <a:pt x="5711488" y="1585205"/>
                  </a:lnTo>
                  <a:cubicBezTo>
                    <a:pt x="5665942" y="1521390"/>
                    <a:pt x="5617428" y="1460432"/>
                    <a:pt x="5566027" y="1402571"/>
                  </a:cubicBezTo>
                  <a:cubicBezTo>
                    <a:pt x="5367411" y="1179058"/>
                    <a:pt x="5129563" y="1005460"/>
                    <a:pt x="4858734" y="886639"/>
                  </a:cubicBezTo>
                  <a:cubicBezTo>
                    <a:pt x="4568779" y="759363"/>
                    <a:pt x="4240327" y="694858"/>
                    <a:pt x="3882695" y="694858"/>
                  </a:cubicBezTo>
                  <a:cubicBezTo>
                    <a:pt x="3504835" y="694858"/>
                    <a:pt x="3105151" y="767471"/>
                    <a:pt x="2727046" y="905053"/>
                  </a:cubicBezTo>
                  <a:cubicBezTo>
                    <a:pt x="2352985" y="1041013"/>
                    <a:pt x="1996826" y="1241132"/>
                    <a:pt x="1697186" y="1483638"/>
                  </a:cubicBezTo>
                  <a:cubicBezTo>
                    <a:pt x="1397913" y="1725796"/>
                    <a:pt x="1153199" y="2012308"/>
                    <a:pt x="989279" y="2312139"/>
                  </a:cubicBezTo>
                  <a:cubicBezTo>
                    <a:pt x="820946" y="2620077"/>
                    <a:pt x="735615" y="2940290"/>
                    <a:pt x="735615" y="3263863"/>
                  </a:cubicBezTo>
                  <a:cubicBezTo>
                    <a:pt x="735615" y="3573074"/>
                    <a:pt x="863980" y="3752464"/>
                    <a:pt x="1154424" y="4128614"/>
                  </a:cubicBezTo>
                  <a:cubicBezTo>
                    <a:pt x="1227127" y="4222767"/>
                    <a:pt x="1302282" y="4320162"/>
                    <a:pt x="1379768" y="4427981"/>
                  </a:cubicBezTo>
                  <a:cubicBezTo>
                    <a:pt x="1653784" y="4809458"/>
                    <a:pt x="1934912" y="5080685"/>
                    <a:pt x="2239456" y="5256947"/>
                  </a:cubicBezTo>
                  <a:cubicBezTo>
                    <a:pt x="2562268" y="5443863"/>
                    <a:pt x="2932037" y="5534658"/>
                    <a:pt x="3369727" y="5534658"/>
                  </a:cubicBezTo>
                  <a:cubicBezTo>
                    <a:pt x="3618120" y="5534658"/>
                    <a:pt x="3849103" y="5478491"/>
                    <a:pt x="4096760" y="5357817"/>
                  </a:cubicBezTo>
                  <a:cubicBezTo>
                    <a:pt x="4351037" y="5233901"/>
                    <a:pt x="4602740" y="5053238"/>
                    <a:pt x="4881905" y="4847212"/>
                  </a:cubicBezTo>
                  <a:cubicBezTo>
                    <a:pt x="4947375" y="4798920"/>
                    <a:pt x="5012599" y="4751322"/>
                    <a:pt x="5075739" y="4705346"/>
                  </a:cubicBezTo>
                  <a:cubicBezTo>
                    <a:pt x="5327320" y="4521990"/>
                    <a:pt x="5568418" y="4346256"/>
                    <a:pt x="5759930" y="4166809"/>
                  </a:cubicBezTo>
                  <a:lnTo>
                    <a:pt x="5769111" y="4157764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Graphic 6" descr="Gruppe">
            <a:extLst>
              <a:ext uri="{FF2B5EF4-FFF2-40B4-BE49-F238E27FC236}">
                <a16:creationId xmlns:a16="http://schemas.microsoft.com/office/drawing/2014/main" id="{6DB4D14B-0BE2-C7EC-3306-BFA2137A47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21726" y="1629089"/>
            <a:ext cx="3620021" cy="362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955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DDBB197-D710-4A4F-A9CA-FD2177498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5D1CFA-2CDB-4B64-BD9F-85744E8DA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4412A8C-8591-8ABF-9AA3-AB01EB77A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802955"/>
            <a:ext cx="4977976" cy="1454051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tx2"/>
                </a:solidFill>
              </a:rPr>
              <a:t>Innspill og spørsmål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741E7E-7B54-370B-E499-5651FA3E5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421682"/>
            <a:ext cx="4977578" cy="3639289"/>
          </a:xfrm>
        </p:spPr>
        <p:txBody>
          <a:bodyPr anchor="ctr">
            <a:normAutofit/>
          </a:bodyPr>
          <a:lstStyle/>
          <a:p>
            <a:endParaRPr lang="nb-NO" sz="1800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5EE5136-01F1-466C-962D-BA9B4C675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69897" y="0"/>
            <a:ext cx="5822103" cy="6685267"/>
            <a:chOff x="6357228" y="0"/>
            <a:chExt cx="5822103" cy="6685267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11D3AD4-AF9B-4EB5-8C7B-C45D173B4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57228" y="0"/>
              <a:ext cx="5822102" cy="6685267"/>
            </a:xfrm>
            <a:custGeom>
              <a:avLst/>
              <a:gdLst>
                <a:gd name="connsiteX0" fmla="*/ 2605444 w 5822102"/>
                <a:gd name="connsiteY0" fmla="*/ 0 h 6685267"/>
                <a:gd name="connsiteX1" fmla="*/ 4757391 w 5822102"/>
                <a:gd name="connsiteY1" fmla="*/ 0 h 6685267"/>
                <a:gd name="connsiteX2" fmla="*/ 4913680 w 5822102"/>
                <a:gd name="connsiteY2" fmla="*/ 56274 h 6685267"/>
                <a:gd name="connsiteX3" fmla="*/ 5376238 w 5822102"/>
                <a:gd name="connsiteY3" fmla="*/ 282027 h 6685267"/>
                <a:gd name="connsiteX4" fmla="*/ 5658024 w 5822102"/>
                <a:gd name="connsiteY4" fmla="*/ 471014 h 6685267"/>
                <a:gd name="connsiteX5" fmla="*/ 5822102 w 5822102"/>
                <a:gd name="connsiteY5" fmla="*/ 609109 h 6685267"/>
                <a:gd name="connsiteX6" fmla="*/ 5822102 w 5822102"/>
                <a:gd name="connsiteY6" fmla="*/ 760697 h 6685267"/>
                <a:gd name="connsiteX7" fmla="*/ 5707785 w 5822102"/>
                <a:gd name="connsiteY7" fmla="*/ 666601 h 6685267"/>
                <a:gd name="connsiteX8" fmla="*/ 5577306 w 5822102"/>
                <a:gd name="connsiteY8" fmla="*/ 571666 h 6685267"/>
                <a:gd name="connsiteX9" fmla="*/ 5298630 w 5822102"/>
                <a:gd name="connsiteY9" fmla="*/ 407449 h 6685267"/>
                <a:gd name="connsiteX10" fmla="*/ 4690768 w 5822102"/>
                <a:gd name="connsiteY10" fmla="*/ 184979 h 6685267"/>
                <a:gd name="connsiteX11" fmla="*/ 4048577 w 5822102"/>
                <a:gd name="connsiteY11" fmla="*/ 99280 h 6685267"/>
                <a:gd name="connsiteX12" fmla="*/ 3405404 w 5822102"/>
                <a:gd name="connsiteY12" fmla="*/ 131937 h 6685267"/>
                <a:gd name="connsiteX13" fmla="*/ 3089702 w 5822102"/>
                <a:gd name="connsiteY13" fmla="*/ 190190 h 6685267"/>
                <a:gd name="connsiteX14" fmla="*/ 2780132 w 5822102"/>
                <a:gd name="connsiteY14" fmla="*/ 273457 h 6685267"/>
                <a:gd name="connsiteX15" fmla="*/ 2478040 w 5822102"/>
                <a:gd name="connsiteY15" fmla="*/ 379654 h 6685267"/>
                <a:gd name="connsiteX16" fmla="*/ 2184897 w 5822102"/>
                <a:gd name="connsiteY16" fmla="*/ 507972 h 6685267"/>
                <a:gd name="connsiteX17" fmla="*/ 1629141 w 5822102"/>
                <a:gd name="connsiteY17" fmla="*/ 823205 h 6685267"/>
                <a:gd name="connsiteX18" fmla="*/ 1497711 w 5822102"/>
                <a:gd name="connsiteY18" fmla="*/ 914000 h 6685267"/>
                <a:gd name="connsiteX19" fmla="*/ 1433099 w 5822102"/>
                <a:gd name="connsiteY19" fmla="*/ 960903 h 6685267"/>
                <a:gd name="connsiteX20" fmla="*/ 1369346 w 5822102"/>
                <a:gd name="connsiteY20" fmla="*/ 1008963 h 6685267"/>
                <a:gd name="connsiteX21" fmla="*/ 1123406 w 5822102"/>
                <a:gd name="connsiteY21" fmla="*/ 1212905 h 6685267"/>
                <a:gd name="connsiteX22" fmla="*/ 684367 w 5822102"/>
                <a:gd name="connsiteY22" fmla="*/ 1675564 h 6685267"/>
                <a:gd name="connsiteX23" fmla="*/ 497153 w 5822102"/>
                <a:gd name="connsiteY23" fmla="*/ 1933588 h 6685267"/>
                <a:gd name="connsiteX24" fmla="*/ 337770 w 5822102"/>
                <a:gd name="connsiteY24" fmla="*/ 2208983 h 6685267"/>
                <a:gd name="connsiteX25" fmla="*/ 302461 w 5822102"/>
                <a:gd name="connsiteY25" fmla="*/ 2280207 h 6685267"/>
                <a:gd name="connsiteX26" fmla="*/ 285296 w 5822102"/>
                <a:gd name="connsiteY26" fmla="*/ 2316107 h 6685267"/>
                <a:gd name="connsiteX27" fmla="*/ 268991 w 5822102"/>
                <a:gd name="connsiteY27" fmla="*/ 2352355 h 6685267"/>
                <a:gd name="connsiteX28" fmla="*/ 237849 w 5822102"/>
                <a:gd name="connsiteY28" fmla="*/ 2425432 h 6685267"/>
                <a:gd name="connsiteX29" fmla="*/ 208670 w 5822102"/>
                <a:gd name="connsiteY29" fmla="*/ 2499319 h 6685267"/>
                <a:gd name="connsiteX30" fmla="*/ 113775 w 5822102"/>
                <a:gd name="connsiteY30" fmla="*/ 2801929 h 6685267"/>
                <a:gd name="connsiteX31" fmla="*/ 36781 w 5822102"/>
                <a:gd name="connsiteY31" fmla="*/ 3428922 h 6685267"/>
                <a:gd name="connsiteX32" fmla="*/ 69148 w 5822102"/>
                <a:gd name="connsiteY32" fmla="*/ 3741955 h 6685267"/>
                <a:gd name="connsiteX33" fmla="*/ 167966 w 5822102"/>
                <a:gd name="connsiteY33" fmla="*/ 4041323 h 6685267"/>
                <a:gd name="connsiteX34" fmla="*/ 202049 w 5822102"/>
                <a:gd name="connsiteY34" fmla="*/ 4112894 h 6685267"/>
                <a:gd name="connsiteX35" fmla="*/ 239933 w 5822102"/>
                <a:gd name="connsiteY35" fmla="*/ 4182843 h 6685267"/>
                <a:gd name="connsiteX36" fmla="*/ 323916 w 5822102"/>
                <a:gd name="connsiteY36" fmla="*/ 4318456 h 6685267"/>
                <a:gd name="connsiteX37" fmla="*/ 416604 w 5822102"/>
                <a:gd name="connsiteY37" fmla="*/ 4449436 h 6685267"/>
                <a:gd name="connsiteX38" fmla="*/ 515911 w 5822102"/>
                <a:gd name="connsiteY38" fmla="*/ 4576711 h 6685267"/>
                <a:gd name="connsiteX39" fmla="*/ 722619 w 5822102"/>
                <a:gd name="connsiteY39" fmla="*/ 4828482 h 6685267"/>
                <a:gd name="connsiteX40" fmla="*/ 825972 w 5822102"/>
                <a:gd name="connsiteY40" fmla="*/ 4956104 h 6685267"/>
                <a:gd name="connsiteX41" fmla="*/ 926506 w 5822102"/>
                <a:gd name="connsiteY41" fmla="*/ 5085347 h 6685267"/>
                <a:gd name="connsiteX42" fmla="*/ 1027040 w 5822102"/>
                <a:gd name="connsiteY42" fmla="*/ 5210191 h 6685267"/>
                <a:gd name="connsiteX43" fmla="*/ 1132110 w 5822102"/>
                <a:gd name="connsiteY43" fmla="*/ 5330748 h 6685267"/>
                <a:gd name="connsiteX44" fmla="*/ 1354880 w 5822102"/>
                <a:gd name="connsiteY44" fmla="*/ 5558083 h 6685267"/>
                <a:gd name="connsiteX45" fmla="*/ 1855220 w 5822102"/>
                <a:gd name="connsiteY45" fmla="*/ 5937591 h 6685267"/>
                <a:gd name="connsiteX46" fmla="*/ 2131810 w 5822102"/>
                <a:gd name="connsiteY46" fmla="*/ 6080268 h 6685267"/>
                <a:gd name="connsiteX47" fmla="*/ 2423726 w 5822102"/>
                <a:gd name="connsiteY47" fmla="*/ 6188087 h 6685267"/>
                <a:gd name="connsiteX48" fmla="*/ 2727780 w 5822102"/>
                <a:gd name="connsiteY48" fmla="*/ 6262552 h 6685267"/>
                <a:gd name="connsiteX49" fmla="*/ 3041276 w 5822102"/>
                <a:gd name="connsiteY49" fmla="*/ 6304245 h 6685267"/>
                <a:gd name="connsiteX50" fmla="*/ 3360532 w 5822102"/>
                <a:gd name="connsiteY50" fmla="*/ 6317331 h 6685267"/>
                <a:gd name="connsiteX51" fmla="*/ 3439855 w 5822102"/>
                <a:gd name="connsiteY51" fmla="*/ 6316751 h 6685267"/>
                <a:gd name="connsiteX52" fmla="*/ 3478721 w 5822102"/>
                <a:gd name="connsiteY52" fmla="*/ 6315826 h 6685267"/>
                <a:gd name="connsiteX53" fmla="*/ 3517463 w 5822102"/>
                <a:gd name="connsiteY53" fmla="*/ 6313971 h 6685267"/>
                <a:gd name="connsiteX54" fmla="*/ 3671452 w 5822102"/>
                <a:gd name="connsiteY54" fmla="*/ 6301233 h 6685267"/>
                <a:gd name="connsiteX55" fmla="*/ 4265460 w 5822102"/>
                <a:gd name="connsiteY55" fmla="*/ 6149638 h 6685267"/>
                <a:gd name="connsiteX56" fmla="*/ 4546587 w 5822102"/>
                <a:gd name="connsiteY56" fmla="*/ 6018079 h 6685267"/>
                <a:gd name="connsiteX57" fmla="*/ 4818030 w 5822102"/>
                <a:gd name="connsiteY57" fmla="*/ 5858029 h 6685267"/>
                <a:gd name="connsiteX58" fmla="*/ 5081870 w 5822102"/>
                <a:gd name="connsiteY58" fmla="*/ 5676903 h 6685267"/>
                <a:gd name="connsiteX59" fmla="*/ 5212073 w 5822102"/>
                <a:gd name="connsiteY59" fmla="*/ 5581013 h 6685267"/>
                <a:gd name="connsiteX60" fmla="*/ 5343625 w 5822102"/>
                <a:gd name="connsiteY60" fmla="*/ 5481533 h 6685267"/>
                <a:gd name="connsiteX61" fmla="*/ 5610378 w 5822102"/>
                <a:gd name="connsiteY61" fmla="*/ 5284425 h 6685267"/>
                <a:gd name="connsiteX62" fmla="*/ 5822102 w 5822102"/>
                <a:gd name="connsiteY62" fmla="*/ 5126414 h 6685267"/>
                <a:gd name="connsiteX63" fmla="*/ 5822102 w 5822102"/>
                <a:gd name="connsiteY63" fmla="*/ 5556641 h 6685267"/>
                <a:gd name="connsiteX64" fmla="*/ 5576325 w 5822102"/>
                <a:gd name="connsiteY64" fmla="*/ 5749979 h 6685267"/>
                <a:gd name="connsiteX65" fmla="*/ 5447715 w 5822102"/>
                <a:gd name="connsiteY65" fmla="*/ 5852818 h 6685267"/>
                <a:gd name="connsiteX66" fmla="*/ 5315059 w 5822102"/>
                <a:gd name="connsiteY66" fmla="*/ 5956236 h 6685267"/>
                <a:gd name="connsiteX67" fmla="*/ 5038468 w 5822102"/>
                <a:gd name="connsiteY67" fmla="*/ 6155776 h 6685267"/>
                <a:gd name="connsiteX68" fmla="*/ 4741892 w 5822102"/>
                <a:gd name="connsiteY68" fmla="*/ 6338292 h 6685267"/>
                <a:gd name="connsiteX69" fmla="*/ 4420920 w 5822102"/>
                <a:gd name="connsiteY69" fmla="*/ 6492203 h 6685267"/>
                <a:gd name="connsiteX70" fmla="*/ 3717672 w 5822102"/>
                <a:gd name="connsiteY70" fmla="*/ 6670434 h 6685267"/>
                <a:gd name="connsiteX71" fmla="*/ 3535853 w 5822102"/>
                <a:gd name="connsiteY71" fmla="*/ 6683289 h 6685267"/>
                <a:gd name="connsiteX72" fmla="*/ 3490367 w 5822102"/>
                <a:gd name="connsiteY72" fmla="*/ 6684910 h 6685267"/>
                <a:gd name="connsiteX73" fmla="*/ 3445005 w 5822102"/>
                <a:gd name="connsiteY73" fmla="*/ 6685142 h 6685267"/>
                <a:gd name="connsiteX74" fmla="*/ 3355872 w 5822102"/>
                <a:gd name="connsiteY74" fmla="*/ 6684100 h 6685267"/>
                <a:gd name="connsiteX75" fmla="*/ 3179203 w 5822102"/>
                <a:gd name="connsiteY75" fmla="*/ 6677150 h 6685267"/>
                <a:gd name="connsiteX76" fmla="*/ 3002410 w 5822102"/>
                <a:gd name="connsiteY76" fmla="*/ 6661169 h 6685267"/>
                <a:gd name="connsiteX77" fmla="*/ 2650296 w 5822102"/>
                <a:gd name="connsiteY77" fmla="*/ 6604191 h 6685267"/>
                <a:gd name="connsiteX78" fmla="*/ 2306028 w 5822102"/>
                <a:gd name="connsiteY78" fmla="*/ 6505869 h 6685267"/>
                <a:gd name="connsiteX79" fmla="*/ 1978803 w 5822102"/>
                <a:gd name="connsiteY79" fmla="*/ 6363307 h 6685267"/>
                <a:gd name="connsiteX80" fmla="*/ 1678428 w 5822102"/>
                <a:gd name="connsiteY80" fmla="*/ 6177779 h 6685267"/>
                <a:gd name="connsiteX81" fmla="*/ 1175880 w 5822102"/>
                <a:gd name="connsiteY81" fmla="*/ 5710373 h 6685267"/>
                <a:gd name="connsiteX82" fmla="*/ 971502 w 5822102"/>
                <a:gd name="connsiteY82" fmla="*/ 5445399 h 6685267"/>
                <a:gd name="connsiteX83" fmla="*/ 790909 w 5822102"/>
                <a:gd name="connsiteY83" fmla="*/ 5169078 h 6685267"/>
                <a:gd name="connsiteX84" fmla="*/ 706680 w 5822102"/>
                <a:gd name="connsiteY84" fmla="*/ 5031959 h 6685267"/>
                <a:gd name="connsiteX85" fmla="*/ 619143 w 5822102"/>
                <a:gd name="connsiteY85" fmla="*/ 4897157 h 6685267"/>
                <a:gd name="connsiteX86" fmla="*/ 436465 w 5822102"/>
                <a:gd name="connsiteY86" fmla="*/ 4628710 h 6685267"/>
                <a:gd name="connsiteX87" fmla="*/ 347088 w 5822102"/>
                <a:gd name="connsiteY87" fmla="*/ 4492171 h 6685267"/>
                <a:gd name="connsiteX88" fmla="*/ 262001 w 5822102"/>
                <a:gd name="connsiteY88" fmla="*/ 4352619 h 6685267"/>
                <a:gd name="connsiteX89" fmla="*/ 118679 w 5822102"/>
                <a:gd name="connsiteY89" fmla="*/ 4059853 h 6685267"/>
                <a:gd name="connsiteX90" fmla="*/ 28322 w 5822102"/>
                <a:gd name="connsiteY90" fmla="*/ 3749136 h 6685267"/>
                <a:gd name="connsiteX91" fmla="*/ 0 w 5822102"/>
                <a:gd name="connsiteY91" fmla="*/ 3428922 h 6685267"/>
                <a:gd name="connsiteX92" fmla="*/ 253052 w 5822102"/>
                <a:gd name="connsiteY92" fmla="*/ 2174356 h 6685267"/>
                <a:gd name="connsiteX93" fmla="*/ 389141 w 5822102"/>
                <a:gd name="connsiteY93" fmla="*/ 1877652 h 6685267"/>
                <a:gd name="connsiteX94" fmla="*/ 552079 w 5822102"/>
                <a:gd name="connsiteY94" fmla="*/ 1591834 h 6685267"/>
                <a:gd name="connsiteX95" fmla="*/ 954950 w 5822102"/>
                <a:gd name="connsiteY95" fmla="*/ 1061773 h 6685267"/>
                <a:gd name="connsiteX96" fmla="*/ 1192922 w 5822102"/>
                <a:gd name="connsiteY96" fmla="*/ 822626 h 6685267"/>
                <a:gd name="connsiteX97" fmla="*/ 1255939 w 5822102"/>
                <a:gd name="connsiteY97" fmla="*/ 765880 h 6685267"/>
                <a:gd name="connsiteX98" fmla="*/ 1320183 w 5822102"/>
                <a:gd name="connsiteY98" fmla="*/ 710291 h 6685267"/>
                <a:gd name="connsiteX99" fmla="*/ 1452961 w 5822102"/>
                <a:gd name="connsiteY99" fmla="*/ 603514 h 6685267"/>
                <a:gd name="connsiteX100" fmla="*/ 2033360 w 5822102"/>
                <a:gd name="connsiteY100" fmla="*/ 235818 h 6685267"/>
                <a:gd name="connsiteX101" fmla="*/ 2512513 w 5822102"/>
                <a:gd name="connsiteY101" fmla="*/ 30012 h 668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5822102" h="6685267">
                  <a:moveTo>
                    <a:pt x="2605444" y="0"/>
                  </a:moveTo>
                  <a:lnTo>
                    <a:pt x="4757391" y="0"/>
                  </a:lnTo>
                  <a:lnTo>
                    <a:pt x="4913680" y="56274"/>
                  </a:lnTo>
                  <a:cubicBezTo>
                    <a:pt x="5074659" y="119278"/>
                    <a:pt x="5229483" y="195083"/>
                    <a:pt x="5376238" y="282027"/>
                  </a:cubicBezTo>
                  <a:cubicBezTo>
                    <a:pt x="5474014" y="340105"/>
                    <a:pt x="5568080" y="403280"/>
                    <a:pt x="5658024" y="471014"/>
                  </a:cubicBezTo>
                  <a:lnTo>
                    <a:pt x="5822102" y="609109"/>
                  </a:lnTo>
                  <a:lnTo>
                    <a:pt x="5822102" y="760697"/>
                  </a:lnTo>
                  <a:lnTo>
                    <a:pt x="5707785" y="666601"/>
                  </a:lnTo>
                  <a:cubicBezTo>
                    <a:pt x="5665273" y="633682"/>
                    <a:pt x="5621749" y="602008"/>
                    <a:pt x="5577306" y="571666"/>
                  </a:cubicBezTo>
                  <a:cubicBezTo>
                    <a:pt x="5487929" y="511562"/>
                    <a:pt x="5395118" y="456089"/>
                    <a:pt x="5298630" y="407449"/>
                  </a:cubicBezTo>
                  <a:cubicBezTo>
                    <a:pt x="5106266" y="309010"/>
                    <a:pt x="4901153" y="235355"/>
                    <a:pt x="4690768" y="184979"/>
                  </a:cubicBezTo>
                  <a:cubicBezTo>
                    <a:pt x="4480382" y="134486"/>
                    <a:pt x="4264724" y="106807"/>
                    <a:pt x="4048577" y="99280"/>
                  </a:cubicBezTo>
                  <a:cubicBezTo>
                    <a:pt x="3832182" y="90709"/>
                    <a:pt x="3617997" y="102290"/>
                    <a:pt x="3405404" y="131937"/>
                  </a:cubicBezTo>
                  <a:cubicBezTo>
                    <a:pt x="3299353" y="147340"/>
                    <a:pt x="3193915" y="166449"/>
                    <a:pt x="3089702" y="190190"/>
                  </a:cubicBezTo>
                  <a:cubicBezTo>
                    <a:pt x="2985491" y="214278"/>
                    <a:pt x="2882137" y="241725"/>
                    <a:pt x="2780132" y="273457"/>
                  </a:cubicBezTo>
                  <a:cubicBezTo>
                    <a:pt x="2678126" y="305073"/>
                    <a:pt x="2577348" y="340510"/>
                    <a:pt x="2478040" y="379654"/>
                  </a:cubicBezTo>
                  <a:cubicBezTo>
                    <a:pt x="2378854" y="418914"/>
                    <a:pt x="2281017" y="461763"/>
                    <a:pt x="2184897" y="507972"/>
                  </a:cubicBezTo>
                  <a:cubicBezTo>
                    <a:pt x="1992657" y="600271"/>
                    <a:pt x="1806791" y="705542"/>
                    <a:pt x="1629141" y="823205"/>
                  </a:cubicBezTo>
                  <a:cubicBezTo>
                    <a:pt x="1584882" y="852736"/>
                    <a:pt x="1540745" y="882731"/>
                    <a:pt x="1497711" y="914000"/>
                  </a:cubicBezTo>
                  <a:cubicBezTo>
                    <a:pt x="1475888" y="929286"/>
                    <a:pt x="1454555" y="945153"/>
                    <a:pt x="1433099" y="960903"/>
                  </a:cubicBezTo>
                  <a:cubicBezTo>
                    <a:pt x="1411521" y="976537"/>
                    <a:pt x="1390311" y="992634"/>
                    <a:pt x="1369346" y="1008963"/>
                  </a:cubicBezTo>
                  <a:cubicBezTo>
                    <a:pt x="1285119" y="1074165"/>
                    <a:pt x="1202730" y="1141797"/>
                    <a:pt x="1123406" y="1212905"/>
                  </a:cubicBezTo>
                  <a:cubicBezTo>
                    <a:pt x="964391" y="1354656"/>
                    <a:pt x="816900" y="1509261"/>
                    <a:pt x="684367" y="1675564"/>
                  </a:cubicBezTo>
                  <a:cubicBezTo>
                    <a:pt x="618161" y="1758716"/>
                    <a:pt x="555512" y="1844763"/>
                    <a:pt x="497153" y="1933588"/>
                  </a:cubicBezTo>
                  <a:cubicBezTo>
                    <a:pt x="439775" y="2022877"/>
                    <a:pt x="385584" y="2114367"/>
                    <a:pt x="337770" y="2208983"/>
                  </a:cubicBezTo>
                  <a:cubicBezTo>
                    <a:pt x="325388" y="2232493"/>
                    <a:pt x="313862" y="2256349"/>
                    <a:pt x="302461" y="2280207"/>
                  </a:cubicBezTo>
                  <a:lnTo>
                    <a:pt x="285296" y="2316107"/>
                  </a:lnTo>
                  <a:lnTo>
                    <a:pt x="268991" y="2352355"/>
                  </a:lnTo>
                  <a:cubicBezTo>
                    <a:pt x="258324" y="2376560"/>
                    <a:pt x="247535" y="2400764"/>
                    <a:pt x="237849" y="2425432"/>
                  </a:cubicBezTo>
                  <a:cubicBezTo>
                    <a:pt x="228163" y="2450099"/>
                    <a:pt x="217498" y="2474419"/>
                    <a:pt x="208670" y="2499319"/>
                  </a:cubicBezTo>
                  <a:cubicBezTo>
                    <a:pt x="170909" y="2598219"/>
                    <a:pt x="138908" y="2699206"/>
                    <a:pt x="113775" y="2801929"/>
                  </a:cubicBezTo>
                  <a:cubicBezTo>
                    <a:pt x="62773" y="3006911"/>
                    <a:pt x="36659" y="3217917"/>
                    <a:pt x="36781" y="3428922"/>
                  </a:cubicBezTo>
                  <a:cubicBezTo>
                    <a:pt x="37394" y="3534078"/>
                    <a:pt x="47816" y="3639001"/>
                    <a:pt x="69148" y="3741955"/>
                  </a:cubicBezTo>
                  <a:cubicBezTo>
                    <a:pt x="91585" y="3844679"/>
                    <a:pt x="124074" y="3945202"/>
                    <a:pt x="167966" y="4041323"/>
                  </a:cubicBezTo>
                  <a:cubicBezTo>
                    <a:pt x="178387" y="4065528"/>
                    <a:pt x="190525" y="4089153"/>
                    <a:pt x="202049" y="4112894"/>
                  </a:cubicBezTo>
                  <a:cubicBezTo>
                    <a:pt x="214555" y="4136288"/>
                    <a:pt x="226447" y="4159912"/>
                    <a:pt x="239933" y="4182843"/>
                  </a:cubicBezTo>
                  <a:cubicBezTo>
                    <a:pt x="265680" y="4229167"/>
                    <a:pt x="294368" y="4274101"/>
                    <a:pt x="323916" y="4318456"/>
                  </a:cubicBezTo>
                  <a:cubicBezTo>
                    <a:pt x="353341" y="4362927"/>
                    <a:pt x="384849" y="4406240"/>
                    <a:pt x="416604" y="4449436"/>
                  </a:cubicBezTo>
                  <a:cubicBezTo>
                    <a:pt x="448847" y="4492286"/>
                    <a:pt x="482319" y="4534557"/>
                    <a:pt x="515911" y="4576711"/>
                  </a:cubicBezTo>
                  <a:cubicBezTo>
                    <a:pt x="583219" y="4661137"/>
                    <a:pt x="653594" y="4743825"/>
                    <a:pt x="722619" y="4828482"/>
                  </a:cubicBezTo>
                  <a:cubicBezTo>
                    <a:pt x="757315" y="4870637"/>
                    <a:pt x="791889" y="4913138"/>
                    <a:pt x="825972" y="4956104"/>
                  </a:cubicBezTo>
                  <a:cubicBezTo>
                    <a:pt x="859934" y="4998722"/>
                    <a:pt x="893649" y="5044004"/>
                    <a:pt x="926506" y="5085347"/>
                  </a:cubicBezTo>
                  <a:cubicBezTo>
                    <a:pt x="959119" y="5127734"/>
                    <a:pt x="993324" y="5168847"/>
                    <a:pt x="1027040" y="5210191"/>
                  </a:cubicBezTo>
                  <a:cubicBezTo>
                    <a:pt x="1061737" y="5250840"/>
                    <a:pt x="1096188" y="5291488"/>
                    <a:pt x="1132110" y="5330748"/>
                  </a:cubicBezTo>
                  <a:cubicBezTo>
                    <a:pt x="1203465" y="5409731"/>
                    <a:pt x="1277639" y="5485818"/>
                    <a:pt x="1354880" y="5558083"/>
                  </a:cubicBezTo>
                  <a:cubicBezTo>
                    <a:pt x="1509603" y="5702266"/>
                    <a:pt x="1676588" y="5830930"/>
                    <a:pt x="1855220" y="5937591"/>
                  </a:cubicBezTo>
                  <a:cubicBezTo>
                    <a:pt x="1944720" y="5990632"/>
                    <a:pt x="2036549" y="6039272"/>
                    <a:pt x="2131810" y="6080268"/>
                  </a:cubicBezTo>
                  <a:cubicBezTo>
                    <a:pt x="2226460" y="6122423"/>
                    <a:pt x="2324173" y="6157977"/>
                    <a:pt x="2423726" y="6188087"/>
                  </a:cubicBezTo>
                  <a:cubicBezTo>
                    <a:pt x="2523280" y="6218313"/>
                    <a:pt x="2624794" y="6242749"/>
                    <a:pt x="2727780" y="6262552"/>
                  </a:cubicBezTo>
                  <a:cubicBezTo>
                    <a:pt x="2830890" y="6282008"/>
                    <a:pt x="2935714" y="6295326"/>
                    <a:pt x="3041276" y="6304245"/>
                  </a:cubicBezTo>
                  <a:cubicBezTo>
                    <a:pt x="3146836" y="6313277"/>
                    <a:pt x="3253499" y="6317215"/>
                    <a:pt x="3360532" y="6317331"/>
                  </a:cubicBezTo>
                  <a:cubicBezTo>
                    <a:pt x="3387259" y="6317331"/>
                    <a:pt x="3414354" y="6317794"/>
                    <a:pt x="3439855" y="6316751"/>
                  </a:cubicBezTo>
                  <a:lnTo>
                    <a:pt x="3478721" y="6315826"/>
                  </a:lnTo>
                  <a:lnTo>
                    <a:pt x="3517463" y="6313971"/>
                  </a:lnTo>
                  <a:cubicBezTo>
                    <a:pt x="3569078" y="6311772"/>
                    <a:pt x="3620449" y="6306907"/>
                    <a:pt x="3671452" y="6301233"/>
                  </a:cubicBezTo>
                  <a:cubicBezTo>
                    <a:pt x="3875707" y="6277608"/>
                    <a:pt x="4074445" y="6225841"/>
                    <a:pt x="4265460" y="6149638"/>
                  </a:cubicBezTo>
                  <a:cubicBezTo>
                    <a:pt x="4361212" y="6111884"/>
                    <a:pt x="4454636" y="6067065"/>
                    <a:pt x="4546587" y="6018079"/>
                  </a:cubicBezTo>
                  <a:cubicBezTo>
                    <a:pt x="4638662" y="5969322"/>
                    <a:pt x="4729020" y="5915240"/>
                    <a:pt x="4818030" y="5858029"/>
                  </a:cubicBezTo>
                  <a:cubicBezTo>
                    <a:pt x="4907038" y="5800703"/>
                    <a:pt x="4994577" y="5739672"/>
                    <a:pt x="5081870" y="5676903"/>
                  </a:cubicBezTo>
                  <a:cubicBezTo>
                    <a:pt x="5125392" y="5645519"/>
                    <a:pt x="5168794" y="5613324"/>
                    <a:pt x="5212073" y="5581013"/>
                  </a:cubicBezTo>
                  <a:lnTo>
                    <a:pt x="5343625" y="5481533"/>
                  </a:lnTo>
                  <a:cubicBezTo>
                    <a:pt x="5432696" y="5414768"/>
                    <a:pt x="5521951" y="5349452"/>
                    <a:pt x="5610378" y="5284425"/>
                  </a:cubicBezTo>
                  <a:lnTo>
                    <a:pt x="5822102" y="5126414"/>
                  </a:lnTo>
                  <a:lnTo>
                    <a:pt x="5822102" y="5556641"/>
                  </a:lnTo>
                  <a:lnTo>
                    <a:pt x="5576325" y="5749979"/>
                  </a:lnTo>
                  <a:lnTo>
                    <a:pt x="5447715" y="5852818"/>
                  </a:lnTo>
                  <a:cubicBezTo>
                    <a:pt x="5403945" y="5887445"/>
                    <a:pt x="5359932" y="5922073"/>
                    <a:pt x="5315059" y="5956236"/>
                  </a:cubicBezTo>
                  <a:cubicBezTo>
                    <a:pt x="5225682" y="6024680"/>
                    <a:pt x="5133976" y="6091734"/>
                    <a:pt x="5038468" y="6155776"/>
                  </a:cubicBezTo>
                  <a:cubicBezTo>
                    <a:pt x="4943084" y="6219703"/>
                    <a:pt x="4845002" y="6281777"/>
                    <a:pt x="4741892" y="6338292"/>
                  </a:cubicBezTo>
                  <a:cubicBezTo>
                    <a:pt x="4638784" y="6394692"/>
                    <a:pt x="4532120" y="6447038"/>
                    <a:pt x="4420920" y="6492203"/>
                  </a:cubicBezTo>
                  <a:cubicBezTo>
                    <a:pt x="4199255" y="6583693"/>
                    <a:pt x="3959813" y="6644840"/>
                    <a:pt x="3717672" y="6670434"/>
                  </a:cubicBezTo>
                  <a:cubicBezTo>
                    <a:pt x="3657106" y="6676456"/>
                    <a:pt x="3596419" y="6681321"/>
                    <a:pt x="3535853" y="6683289"/>
                  </a:cubicBezTo>
                  <a:lnTo>
                    <a:pt x="3490367" y="6684910"/>
                  </a:lnTo>
                  <a:lnTo>
                    <a:pt x="3445005" y="6685142"/>
                  </a:lnTo>
                  <a:cubicBezTo>
                    <a:pt x="3414354" y="6685605"/>
                    <a:pt x="3385297" y="6684679"/>
                    <a:pt x="3355872" y="6684100"/>
                  </a:cubicBezTo>
                  <a:cubicBezTo>
                    <a:pt x="3297146" y="6683405"/>
                    <a:pt x="3238052" y="6680047"/>
                    <a:pt x="3179203" y="6677150"/>
                  </a:cubicBezTo>
                  <a:cubicBezTo>
                    <a:pt x="3120232" y="6672519"/>
                    <a:pt x="3061259" y="6668233"/>
                    <a:pt x="3002410" y="6661169"/>
                  </a:cubicBezTo>
                  <a:cubicBezTo>
                    <a:pt x="2884589" y="6647851"/>
                    <a:pt x="2766891" y="6629669"/>
                    <a:pt x="2650296" y="6604191"/>
                  </a:cubicBezTo>
                  <a:cubicBezTo>
                    <a:pt x="2533702" y="6578713"/>
                    <a:pt x="2418456" y="6545938"/>
                    <a:pt x="2306028" y="6505869"/>
                  </a:cubicBezTo>
                  <a:cubicBezTo>
                    <a:pt x="2193602" y="6465683"/>
                    <a:pt x="2084118" y="6417738"/>
                    <a:pt x="1978803" y="6363307"/>
                  </a:cubicBezTo>
                  <a:cubicBezTo>
                    <a:pt x="1873855" y="6308066"/>
                    <a:pt x="1773077" y="6246340"/>
                    <a:pt x="1678428" y="6177779"/>
                  </a:cubicBezTo>
                  <a:cubicBezTo>
                    <a:pt x="1488393" y="6041356"/>
                    <a:pt x="1321900" y="5881423"/>
                    <a:pt x="1175880" y="5710373"/>
                  </a:cubicBezTo>
                  <a:cubicBezTo>
                    <a:pt x="1103177" y="5624441"/>
                    <a:pt x="1035501" y="5535732"/>
                    <a:pt x="971502" y="5445399"/>
                  </a:cubicBezTo>
                  <a:cubicBezTo>
                    <a:pt x="907380" y="5355069"/>
                    <a:pt x="847550" y="5262768"/>
                    <a:pt x="790909" y="5169078"/>
                  </a:cubicBezTo>
                  <a:cubicBezTo>
                    <a:pt x="761974" y="5121712"/>
                    <a:pt x="735492" y="5077357"/>
                    <a:pt x="706680" y="5031959"/>
                  </a:cubicBezTo>
                  <a:cubicBezTo>
                    <a:pt x="678114" y="4986910"/>
                    <a:pt x="649058" y="4941860"/>
                    <a:pt x="619143" y="4897157"/>
                  </a:cubicBezTo>
                  <a:lnTo>
                    <a:pt x="436465" y="4628710"/>
                  </a:lnTo>
                  <a:cubicBezTo>
                    <a:pt x="406182" y="4583544"/>
                    <a:pt x="376267" y="4538147"/>
                    <a:pt x="347088" y="4492171"/>
                  </a:cubicBezTo>
                  <a:cubicBezTo>
                    <a:pt x="317908" y="4446194"/>
                    <a:pt x="288974" y="4400102"/>
                    <a:pt x="262001" y="4352619"/>
                  </a:cubicBezTo>
                  <a:cubicBezTo>
                    <a:pt x="207934" y="4258119"/>
                    <a:pt x="158280" y="4160840"/>
                    <a:pt x="118679" y="4059853"/>
                  </a:cubicBezTo>
                  <a:cubicBezTo>
                    <a:pt x="78343" y="3959214"/>
                    <a:pt x="48429" y="3854870"/>
                    <a:pt x="28322" y="3749136"/>
                  </a:cubicBezTo>
                  <a:cubicBezTo>
                    <a:pt x="9073" y="3643402"/>
                    <a:pt x="0" y="3536046"/>
                    <a:pt x="0" y="3428922"/>
                  </a:cubicBezTo>
                  <a:cubicBezTo>
                    <a:pt x="1594" y="3001816"/>
                    <a:pt x="89010" y="2575868"/>
                    <a:pt x="253052" y="2174356"/>
                  </a:cubicBezTo>
                  <a:cubicBezTo>
                    <a:pt x="294246" y="2074066"/>
                    <a:pt x="338873" y="1974700"/>
                    <a:pt x="389141" y="1877652"/>
                  </a:cubicBezTo>
                  <a:cubicBezTo>
                    <a:pt x="438672" y="1780256"/>
                    <a:pt x="493230" y="1684945"/>
                    <a:pt x="552079" y="1591834"/>
                  </a:cubicBezTo>
                  <a:cubicBezTo>
                    <a:pt x="669900" y="1405728"/>
                    <a:pt x="804394" y="1227729"/>
                    <a:pt x="954950" y="1061773"/>
                  </a:cubicBezTo>
                  <a:cubicBezTo>
                    <a:pt x="1030597" y="979085"/>
                    <a:pt x="1109552" y="898829"/>
                    <a:pt x="1192922" y="822626"/>
                  </a:cubicBezTo>
                  <a:cubicBezTo>
                    <a:pt x="1213642" y="803402"/>
                    <a:pt x="1234483" y="784409"/>
                    <a:pt x="1255939" y="765880"/>
                  </a:cubicBezTo>
                  <a:cubicBezTo>
                    <a:pt x="1277273" y="747234"/>
                    <a:pt x="1298237" y="728241"/>
                    <a:pt x="1320183" y="710291"/>
                  </a:cubicBezTo>
                  <a:cubicBezTo>
                    <a:pt x="1363585" y="673811"/>
                    <a:pt x="1408088" y="638489"/>
                    <a:pt x="1452961" y="603514"/>
                  </a:cubicBezTo>
                  <a:cubicBezTo>
                    <a:pt x="1633310" y="464543"/>
                    <a:pt x="1828125" y="341437"/>
                    <a:pt x="2033360" y="235818"/>
                  </a:cubicBezTo>
                  <a:cubicBezTo>
                    <a:pt x="2187242" y="156561"/>
                    <a:pt x="2347554" y="87597"/>
                    <a:pt x="2512513" y="3001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5102EBE-A80F-4CFF-B1DD-941EF9728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04998" y="98659"/>
              <a:ext cx="5774333" cy="6315453"/>
            </a:xfrm>
            <a:custGeom>
              <a:avLst/>
              <a:gdLst>
                <a:gd name="connsiteX0" fmla="*/ 3707237 w 5774333"/>
                <a:gd name="connsiteY0" fmla="*/ 1489 h 6315453"/>
                <a:gd name="connsiteX1" fmla="*/ 4037665 w 5774333"/>
                <a:gd name="connsiteY1" fmla="*/ 6121 h 6315453"/>
                <a:gd name="connsiteX2" fmla="*/ 4692239 w 5774333"/>
                <a:gd name="connsiteY2" fmla="*/ 102128 h 6315453"/>
                <a:gd name="connsiteX3" fmla="*/ 5315059 w 5774333"/>
                <a:gd name="connsiteY3" fmla="*/ 324945 h 6315453"/>
                <a:gd name="connsiteX4" fmla="*/ 5738325 w 5774333"/>
                <a:gd name="connsiteY4" fmla="*/ 578286 h 6315453"/>
                <a:gd name="connsiteX5" fmla="*/ 5774333 w 5774333"/>
                <a:gd name="connsiteY5" fmla="*/ 606551 h 6315453"/>
                <a:gd name="connsiteX6" fmla="*/ 5774333 w 5774333"/>
                <a:gd name="connsiteY6" fmla="*/ 975490 h 6315453"/>
                <a:gd name="connsiteX7" fmla="*/ 5676001 w 5774333"/>
                <a:gd name="connsiteY7" fmla="*/ 889749 h 6315453"/>
                <a:gd name="connsiteX8" fmla="*/ 5177132 w 5774333"/>
                <a:gd name="connsiteY8" fmla="*/ 581926 h 6315453"/>
                <a:gd name="connsiteX9" fmla="*/ 4615735 w 5774333"/>
                <a:gd name="connsiteY9" fmla="*/ 388640 h 6315453"/>
                <a:gd name="connsiteX10" fmla="*/ 4020010 w 5774333"/>
                <a:gd name="connsiteY10" fmla="*/ 308500 h 6315453"/>
                <a:gd name="connsiteX11" fmla="*/ 3416315 w 5774333"/>
                <a:gd name="connsiteY11" fmla="*/ 328882 h 6315453"/>
                <a:gd name="connsiteX12" fmla="*/ 2823779 w 5774333"/>
                <a:gd name="connsiteY12" fmla="*/ 446545 h 6315453"/>
                <a:gd name="connsiteX13" fmla="*/ 2256987 w 5774333"/>
                <a:gd name="connsiteY13" fmla="*/ 651296 h 6315453"/>
                <a:gd name="connsiteX14" fmla="*/ 1244169 w 5774333"/>
                <a:gd name="connsiteY14" fmla="*/ 1280374 h 6315453"/>
                <a:gd name="connsiteX15" fmla="*/ 830141 w 5774333"/>
                <a:gd name="connsiteY15" fmla="*/ 1700184 h 6315453"/>
                <a:gd name="connsiteX16" fmla="*/ 502792 w 5774333"/>
                <a:gd name="connsiteY16" fmla="*/ 2182300 h 6315453"/>
                <a:gd name="connsiteX17" fmla="*/ 280637 w 5774333"/>
                <a:gd name="connsiteY17" fmla="*/ 2715256 h 6315453"/>
                <a:gd name="connsiteX18" fmla="*/ 199843 w 5774333"/>
                <a:gd name="connsiteY18" fmla="*/ 3283418 h 6315453"/>
                <a:gd name="connsiteX19" fmla="*/ 233926 w 5774333"/>
                <a:gd name="connsiteY19" fmla="*/ 3561593 h 6315453"/>
                <a:gd name="connsiteX20" fmla="*/ 334582 w 5774333"/>
                <a:gd name="connsiteY20" fmla="*/ 3821816 h 6315453"/>
                <a:gd name="connsiteX21" fmla="*/ 404834 w 5774333"/>
                <a:gd name="connsiteY21" fmla="*/ 3944343 h 6315453"/>
                <a:gd name="connsiteX22" fmla="*/ 485506 w 5774333"/>
                <a:gd name="connsiteY22" fmla="*/ 4062932 h 6315453"/>
                <a:gd name="connsiteX23" fmla="*/ 671861 w 5774333"/>
                <a:gd name="connsiteY23" fmla="*/ 4292120 h 6315453"/>
                <a:gd name="connsiteX24" fmla="*/ 873542 w 5774333"/>
                <a:gd name="connsiteY24" fmla="*/ 4523044 h 6315453"/>
                <a:gd name="connsiteX25" fmla="*/ 973831 w 5774333"/>
                <a:gd name="connsiteY25" fmla="*/ 4643601 h 6315453"/>
                <a:gd name="connsiteX26" fmla="*/ 1022014 w 5774333"/>
                <a:gd name="connsiteY26" fmla="*/ 4702780 h 6315453"/>
                <a:gd name="connsiteX27" fmla="*/ 1069215 w 5774333"/>
                <a:gd name="connsiteY27" fmla="*/ 4759411 h 6315453"/>
                <a:gd name="connsiteX28" fmla="*/ 1474784 w 5774333"/>
                <a:gd name="connsiteY28" fmla="*/ 5177948 h 6315453"/>
                <a:gd name="connsiteX29" fmla="*/ 1690442 w 5774333"/>
                <a:gd name="connsiteY29" fmla="*/ 5366255 h 6315453"/>
                <a:gd name="connsiteX30" fmla="*/ 1916276 w 5774333"/>
                <a:gd name="connsiteY30" fmla="*/ 5539852 h 6315453"/>
                <a:gd name="connsiteX31" fmla="*/ 2420784 w 5774333"/>
                <a:gd name="connsiteY31" fmla="*/ 5814437 h 6315453"/>
                <a:gd name="connsiteX32" fmla="*/ 2703015 w 5774333"/>
                <a:gd name="connsiteY32" fmla="*/ 5892029 h 6315453"/>
                <a:gd name="connsiteX33" fmla="*/ 2775350 w 5774333"/>
                <a:gd name="connsiteY33" fmla="*/ 5905695 h 6315453"/>
                <a:gd name="connsiteX34" fmla="*/ 2848299 w 5774333"/>
                <a:gd name="connsiteY34" fmla="*/ 5917161 h 6315453"/>
                <a:gd name="connsiteX35" fmla="*/ 2995544 w 5774333"/>
                <a:gd name="connsiteY35" fmla="*/ 5933605 h 6315453"/>
                <a:gd name="connsiteX36" fmla="*/ 3069596 w 5774333"/>
                <a:gd name="connsiteY36" fmla="*/ 5938933 h 6315453"/>
                <a:gd name="connsiteX37" fmla="*/ 3143894 w 5774333"/>
                <a:gd name="connsiteY37" fmla="*/ 5942639 h 6315453"/>
                <a:gd name="connsiteX38" fmla="*/ 3218436 w 5774333"/>
                <a:gd name="connsiteY38" fmla="*/ 5944260 h 6315453"/>
                <a:gd name="connsiteX39" fmla="*/ 3293101 w 5774333"/>
                <a:gd name="connsiteY39" fmla="*/ 5943913 h 6315453"/>
                <a:gd name="connsiteX40" fmla="*/ 3330494 w 5774333"/>
                <a:gd name="connsiteY40" fmla="*/ 5943565 h 6315453"/>
                <a:gd name="connsiteX41" fmla="*/ 3366540 w 5774333"/>
                <a:gd name="connsiteY41" fmla="*/ 5942059 h 6315453"/>
                <a:gd name="connsiteX42" fmla="*/ 3402462 w 5774333"/>
                <a:gd name="connsiteY42" fmla="*/ 5940323 h 6315453"/>
                <a:gd name="connsiteX43" fmla="*/ 3438262 w 5774333"/>
                <a:gd name="connsiteY43" fmla="*/ 5937543 h 6315453"/>
                <a:gd name="connsiteX44" fmla="*/ 3580236 w 5774333"/>
                <a:gd name="connsiteY44" fmla="*/ 5920982 h 6315453"/>
                <a:gd name="connsiteX45" fmla="*/ 4121034 w 5774333"/>
                <a:gd name="connsiteY45" fmla="*/ 5753290 h 6315453"/>
                <a:gd name="connsiteX46" fmla="*/ 4620639 w 5774333"/>
                <a:gd name="connsiteY46" fmla="*/ 5459364 h 6315453"/>
                <a:gd name="connsiteX47" fmla="*/ 4741771 w 5774333"/>
                <a:gd name="connsiteY47" fmla="*/ 5372971 h 6315453"/>
                <a:gd name="connsiteX48" fmla="*/ 4862901 w 5774333"/>
                <a:gd name="connsiteY48" fmla="*/ 5283682 h 6315453"/>
                <a:gd name="connsiteX49" fmla="*/ 5108229 w 5774333"/>
                <a:gd name="connsiteY49" fmla="*/ 5098386 h 6315453"/>
                <a:gd name="connsiteX50" fmla="*/ 5612493 w 5774333"/>
                <a:gd name="connsiteY50" fmla="*/ 4739724 h 6315453"/>
                <a:gd name="connsiteX51" fmla="*/ 5774333 w 5774333"/>
                <a:gd name="connsiteY51" fmla="*/ 4623488 h 6315453"/>
                <a:gd name="connsiteX52" fmla="*/ 5774333 w 5774333"/>
                <a:gd name="connsiteY52" fmla="*/ 5232926 h 6315453"/>
                <a:gd name="connsiteX53" fmla="*/ 5676492 w 5774333"/>
                <a:gd name="connsiteY53" fmla="*/ 5306859 h 6315453"/>
                <a:gd name="connsiteX54" fmla="*/ 5426260 w 5774333"/>
                <a:gd name="connsiteY54" fmla="*/ 5486233 h 6315453"/>
                <a:gd name="connsiteX55" fmla="*/ 5300225 w 5774333"/>
                <a:gd name="connsiteY55" fmla="*/ 5576217 h 6315453"/>
                <a:gd name="connsiteX56" fmla="*/ 5170757 w 5774333"/>
                <a:gd name="connsiteY56" fmla="*/ 5666780 h 6315453"/>
                <a:gd name="connsiteX57" fmla="*/ 5038100 w 5774333"/>
                <a:gd name="connsiteY57" fmla="*/ 5756185 h 6315453"/>
                <a:gd name="connsiteX58" fmla="*/ 4901276 w 5774333"/>
                <a:gd name="connsiteY58" fmla="*/ 5843043 h 6315453"/>
                <a:gd name="connsiteX59" fmla="*/ 4614019 w 5774333"/>
                <a:gd name="connsiteY59" fmla="*/ 6006103 h 6315453"/>
                <a:gd name="connsiteX60" fmla="*/ 4305061 w 5774333"/>
                <a:gd name="connsiteY60" fmla="*/ 6144726 h 6315453"/>
                <a:gd name="connsiteX61" fmla="*/ 3632710 w 5774333"/>
                <a:gd name="connsiteY61" fmla="*/ 6304196 h 6315453"/>
                <a:gd name="connsiteX62" fmla="*/ 3459594 w 5774333"/>
                <a:gd name="connsiteY62" fmla="*/ 6314504 h 6315453"/>
                <a:gd name="connsiteX63" fmla="*/ 3416315 w 5774333"/>
                <a:gd name="connsiteY63" fmla="*/ 6315429 h 6315453"/>
                <a:gd name="connsiteX64" fmla="*/ 3373159 w 5774333"/>
                <a:gd name="connsiteY64" fmla="*/ 6315198 h 6315453"/>
                <a:gd name="connsiteX65" fmla="*/ 3330127 w 5774333"/>
                <a:gd name="connsiteY65" fmla="*/ 6314735 h 6315453"/>
                <a:gd name="connsiteX66" fmla="*/ 3288320 w 5774333"/>
                <a:gd name="connsiteY66" fmla="*/ 6313230 h 6315453"/>
                <a:gd name="connsiteX67" fmla="*/ 2954350 w 5774333"/>
                <a:gd name="connsiteY67" fmla="*/ 6288098 h 6315453"/>
                <a:gd name="connsiteX68" fmla="*/ 2622466 w 5774333"/>
                <a:gd name="connsiteY68" fmla="*/ 6232742 h 6315453"/>
                <a:gd name="connsiteX69" fmla="*/ 2296466 w 5774333"/>
                <a:gd name="connsiteY69" fmla="*/ 6146001 h 6315453"/>
                <a:gd name="connsiteX70" fmla="*/ 1672419 w 5774333"/>
                <a:gd name="connsiteY70" fmla="*/ 5885197 h 6315453"/>
                <a:gd name="connsiteX71" fmla="*/ 1146578 w 5774333"/>
                <a:gd name="connsiteY71" fmla="*/ 5479168 h 6315453"/>
                <a:gd name="connsiteX72" fmla="*/ 933372 w 5774333"/>
                <a:gd name="connsiteY72" fmla="*/ 5234810 h 6315453"/>
                <a:gd name="connsiteX73" fmla="*/ 747140 w 5774333"/>
                <a:gd name="connsiteY73" fmla="*/ 4976091 h 6315453"/>
                <a:gd name="connsiteX74" fmla="*/ 703616 w 5774333"/>
                <a:gd name="connsiteY74" fmla="*/ 4910196 h 6315453"/>
                <a:gd name="connsiteX75" fmla="*/ 662053 w 5774333"/>
                <a:gd name="connsiteY75" fmla="*/ 4846269 h 6315453"/>
                <a:gd name="connsiteX76" fmla="*/ 580033 w 5774333"/>
                <a:gd name="connsiteY76" fmla="*/ 4722352 h 6315453"/>
                <a:gd name="connsiteX77" fmla="*/ 410105 w 5774333"/>
                <a:gd name="connsiteY77" fmla="*/ 4469193 h 6315453"/>
                <a:gd name="connsiteX78" fmla="*/ 244224 w 5774333"/>
                <a:gd name="connsiteY78" fmla="*/ 4201556 h 6315453"/>
                <a:gd name="connsiteX79" fmla="*/ 169437 w 5774333"/>
                <a:gd name="connsiteY79" fmla="*/ 4059690 h 6315453"/>
                <a:gd name="connsiteX80" fmla="*/ 105929 w 5774333"/>
                <a:gd name="connsiteY80" fmla="*/ 3911221 h 6315453"/>
                <a:gd name="connsiteX81" fmla="*/ 57256 w 5774333"/>
                <a:gd name="connsiteY81" fmla="*/ 3757195 h 6315453"/>
                <a:gd name="connsiteX82" fmla="*/ 39111 w 5774333"/>
                <a:gd name="connsiteY82" fmla="*/ 3678677 h 6315453"/>
                <a:gd name="connsiteX83" fmla="*/ 31142 w 5774333"/>
                <a:gd name="connsiteY83" fmla="*/ 3639300 h 6315453"/>
                <a:gd name="connsiteX84" fmla="*/ 24521 w 5774333"/>
                <a:gd name="connsiteY84" fmla="*/ 3599809 h 6315453"/>
                <a:gd name="connsiteX85" fmla="*/ 0 w 5774333"/>
                <a:gd name="connsiteY85" fmla="*/ 3283418 h 6315453"/>
                <a:gd name="connsiteX86" fmla="*/ 68045 w 5774333"/>
                <a:gd name="connsiteY86" fmla="*/ 2666963 h 6315453"/>
                <a:gd name="connsiteX87" fmla="*/ 272546 w 5774333"/>
                <a:gd name="connsiteY87" fmla="*/ 2076334 h 6315453"/>
                <a:gd name="connsiteX88" fmla="*/ 1039300 w 5774333"/>
                <a:gd name="connsiteY88" fmla="*/ 1073307 h 6315453"/>
                <a:gd name="connsiteX89" fmla="*/ 1547733 w 5774333"/>
                <a:gd name="connsiteY89" fmla="*/ 680365 h 6315453"/>
                <a:gd name="connsiteX90" fmla="*/ 2115995 w 5774333"/>
                <a:gd name="connsiteY90" fmla="*/ 368373 h 6315453"/>
                <a:gd name="connsiteX91" fmla="*/ 3377451 w 5774333"/>
                <a:gd name="connsiteY91" fmla="*/ 24304 h 6315453"/>
                <a:gd name="connsiteX92" fmla="*/ 3707237 w 5774333"/>
                <a:gd name="connsiteY92" fmla="*/ 1489 h 631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74333" h="6315453">
                  <a:moveTo>
                    <a:pt x="3707237" y="1489"/>
                  </a:moveTo>
                  <a:cubicBezTo>
                    <a:pt x="3817502" y="-1522"/>
                    <a:pt x="3927875" y="41"/>
                    <a:pt x="4037665" y="6121"/>
                  </a:cubicBezTo>
                  <a:cubicBezTo>
                    <a:pt x="4257614" y="18745"/>
                    <a:pt x="4477439" y="49665"/>
                    <a:pt x="4692239" y="102128"/>
                  </a:cubicBezTo>
                  <a:cubicBezTo>
                    <a:pt x="4907039" y="154474"/>
                    <a:pt x="5116811" y="228592"/>
                    <a:pt x="5315059" y="324945"/>
                  </a:cubicBezTo>
                  <a:cubicBezTo>
                    <a:pt x="5463562" y="397211"/>
                    <a:pt x="5606133" y="481527"/>
                    <a:pt x="5738325" y="578286"/>
                  </a:cubicBezTo>
                  <a:lnTo>
                    <a:pt x="5774333" y="606551"/>
                  </a:lnTo>
                  <a:lnTo>
                    <a:pt x="5774333" y="975490"/>
                  </a:lnTo>
                  <a:lnTo>
                    <a:pt x="5676001" y="889749"/>
                  </a:lnTo>
                  <a:cubicBezTo>
                    <a:pt x="5522381" y="769886"/>
                    <a:pt x="5355519" y="665657"/>
                    <a:pt x="5177132" y="581926"/>
                  </a:cubicBezTo>
                  <a:cubicBezTo>
                    <a:pt x="4998867" y="497965"/>
                    <a:pt x="4810183" y="433574"/>
                    <a:pt x="4615735" y="388640"/>
                  </a:cubicBezTo>
                  <a:cubicBezTo>
                    <a:pt x="4421289" y="343591"/>
                    <a:pt x="4221446" y="317649"/>
                    <a:pt x="4020010" y="308500"/>
                  </a:cubicBezTo>
                  <a:cubicBezTo>
                    <a:pt x="3818207" y="298887"/>
                    <a:pt x="3616649" y="305257"/>
                    <a:pt x="3416315" y="328882"/>
                  </a:cubicBezTo>
                  <a:cubicBezTo>
                    <a:pt x="3216106" y="352623"/>
                    <a:pt x="3017736" y="392346"/>
                    <a:pt x="2823779" y="446545"/>
                  </a:cubicBezTo>
                  <a:cubicBezTo>
                    <a:pt x="2629699" y="500513"/>
                    <a:pt x="2440401" y="570345"/>
                    <a:pt x="2256987" y="651296"/>
                  </a:cubicBezTo>
                  <a:cubicBezTo>
                    <a:pt x="1889058" y="811461"/>
                    <a:pt x="1545527" y="1023856"/>
                    <a:pt x="1244169" y="1280374"/>
                  </a:cubicBezTo>
                  <a:cubicBezTo>
                    <a:pt x="1093982" y="1409039"/>
                    <a:pt x="954828" y="1549400"/>
                    <a:pt x="830141" y="1700184"/>
                  </a:cubicBezTo>
                  <a:cubicBezTo>
                    <a:pt x="705209" y="1850736"/>
                    <a:pt x="594989" y="2012176"/>
                    <a:pt x="502792" y="2182300"/>
                  </a:cubicBezTo>
                  <a:cubicBezTo>
                    <a:pt x="410595" y="2352308"/>
                    <a:pt x="333847" y="2530307"/>
                    <a:pt x="280637" y="2715256"/>
                  </a:cubicBezTo>
                  <a:cubicBezTo>
                    <a:pt x="227306" y="2899741"/>
                    <a:pt x="199719" y="3091521"/>
                    <a:pt x="199843" y="3283418"/>
                  </a:cubicBezTo>
                  <a:cubicBezTo>
                    <a:pt x="200946" y="3377687"/>
                    <a:pt x="210754" y="3471261"/>
                    <a:pt x="233926" y="3561593"/>
                  </a:cubicBezTo>
                  <a:cubicBezTo>
                    <a:pt x="256730" y="3652040"/>
                    <a:pt x="292162" y="3738550"/>
                    <a:pt x="334582" y="3821816"/>
                  </a:cubicBezTo>
                  <a:cubicBezTo>
                    <a:pt x="356038" y="3863392"/>
                    <a:pt x="379823" y="3904157"/>
                    <a:pt x="404834" y="3944343"/>
                  </a:cubicBezTo>
                  <a:cubicBezTo>
                    <a:pt x="430212" y="3984413"/>
                    <a:pt x="457308" y="4023905"/>
                    <a:pt x="485506" y="4062932"/>
                  </a:cubicBezTo>
                  <a:cubicBezTo>
                    <a:pt x="542639" y="4140757"/>
                    <a:pt x="606146" y="4216265"/>
                    <a:pt x="671861" y="4292120"/>
                  </a:cubicBezTo>
                  <a:cubicBezTo>
                    <a:pt x="737576" y="4368091"/>
                    <a:pt x="806234" y="4444062"/>
                    <a:pt x="873542" y="4523044"/>
                  </a:cubicBezTo>
                  <a:cubicBezTo>
                    <a:pt x="907258" y="4562419"/>
                    <a:pt x="940606" y="4602721"/>
                    <a:pt x="973831" y="4643601"/>
                  </a:cubicBezTo>
                  <a:lnTo>
                    <a:pt x="1022014" y="4702780"/>
                  </a:lnTo>
                  <a:cubicBezTo>
                    <a:pt x="1037829" y="4721658"/>
                    <a:pt x="1052910" y="4740998"/>
                    <a:pt x="1069215" y="4759411"/>
                  </a:cubicBezTo>
                  <a:cubicBezTo>
                    <a:pt x="1196477" y="4909269"/>
                    <a:pt x="1334527" y="5047199"/>
                    <a:pt x="1474784" y="5177948"/>
                  </a:cubicBezTo>
                  <a:cubicBezTo>
                    <a:pt x="1545281" y="5243033"/>
                    <a:pt x="1617003" y="5305917"/>
                    <a:pt x="1690442" y="5366255"/>
                  </a:cubicBezTo>
                  <a:cubicBezTo>
                    <a:pt x="1763881" y="5426591"/>
                    <a:pt x="1838668" y="5484959"/>
                    <a:pt x="1916276" y="5539852"/>
                  </a:cubicBezTo>
                  <a:cubicBezTo>
                    <a:pt x="2070877" y="5649872"/>
                    <a:pt x="2237617" y="5748194"/>
                    <a:pt x="2420784" y="5814437"/>
                  </a:cubicBezTo>
                  <a:cubicBezTo>
                    <a:pt x="2512124" y="5847559"/>
                    <a:pt x="2606773" y="5872921"/>
                    <a:pt x="2703015" y="5892029"/>
                  </a:cubicBezTo>
                  <a:cubicBezTo>
                    <a:pt x="2727168" y="5896546"/>
                    <a:pt x="2751075" y="5901758"/>
                    <a:pt x="2775350" y="5905695"/>
                  </a:cubicBezTo>
                  <a:lnTo>
                    <a:pt x="2848299" y="5917161"/>
                  </a:lnTo>
                  <a:cubicBezTo>
                    <a:pt x="2897218" y="5923298"/>
                    <a:pt x="2946136" y="5929784"/>
                    <a:pt x="2995544" y="5933605"/>
                  </a:cubicBezTo>
                  <a:cubicBezTo>
                    <a:pt x="3020188" y="5935806"/>
                    <a:pt x="3044831" y="5937891"/>
                    <a:pt x="3069596" y="5938933"/>
                  </a:cubicBezTo>
                  <a:cubicBezTo>
                    <a:pt x="3094362" y="5940090"/>
                    <a:pt x="3119005" y="5941943"/>
                    <a:pt x="3143894" y="5942639"/>
                  </a:cubicBezTo>
                  <a:lnTo>
                    <a:pt x="3218436" y="5944260"/>
                  </a:lnTo>
                  <a:cubicBezTo>
                    <a:pt x="3243201" y="5944838"/>
                    <a:pt x="3268212" y="5944029"/>
                    <a:pt x="3293101" y="5943913"/>
                  </a:cubicBezTo>
                  <a:lnTo>
                    <a:pt x="3330494" y="5943565"/>
                  </a:lnTo>
                  <a:cubicBezTo>
                    <a:pt x="3342632" y="5943218"/>
                    <a:pt x="3354524" y="5942523"/>
                    <a:pt x="3366540" y="5942059"/>
                  </a:cubicBezTo>
                  <a:cubicBezTo>
                    <a:pt x="3378554" y="5941480"/>
                    <a:pt x="3390570" y="5941134"/>
                    <a:pt x="3402462" y="5940323"/>
                  </a:cubicBezTo>
                  <a:lnTo>
                    <a:pt x="3438262" y="5937543"/>
                  </a:lnTo>
                  <a:cubicBezTo>
                    <a:pt x="3485954" y="5933953"/>
                    <a:pt x="3533279" y="5927931"/>
                    <a:pt x="3580236" y="5920982"/>
                  </a:cubicBezTo>
                  <a:cubicBezTo>
                    <a:pt x="3768185" y="5891567"/>
                    <a:pt x="3948901" y="5834010"/>
                    <a:pt x="4121034" y="5753290"/>
                  </a:cubicBezTo>
                  <a:cubicBezTo>
                    <a:pt x="4293782" y="5673497"/>
                    <a:pt x="4458191" y="5571353"/>
                    <a:pt x="4620639" y="5459364"/>
                  </a:cubicBezTo>
                  <a:cubicBezTo>
                    <a:pt x="4661221" y="5431455"/>
                    <a:pt x="4701557" y="5402271"/>
                    <a:pt x="4741771" y="5372971"/>
                  </a:cubicBezTo>
                  <a:cubicBezTo>
                    <a:pt x="4782230" y="5343672"/>
                    <a:pt x="4822566" y="5313908"/>
                    <a:pt x="4862901" y="5283682"/>
                  </a:cubicBezTo>
                  <a:lnTo>
                    <a:pt x="5108229" y="5098386"/>
                  </a:lnTo>
                  <a:cubicBezTo>
                    <a:pt x="5276563" y="4972270"/>
                    <a:pt x="5446489" y="4854838"/>
                    <a:pt x="5612493" y="4739724"/>
                  </a:cubicBezTo>
                  <a:lnTo>
                    <a:pt x="5774333" y="4623488"/>
                  </a:lnTo>
                  <a:lnTo>
                    <a:pt x="5774333" y="5232926"/>
                  </a:lnTo>
                  <a:lnTo>
                    <a:pt x="5676492" y="5306859"/>
                  </a:lnTo>
                  <a:cubicBezTo>
                    <a:pt x="5592693" y="5367905"/>
                    <a:pt x="5508955" y="5427286"/>
                    <a:pt x="5426260" y="5486233"/>
                  </a:cubicBezTo>
                  <a:lnTo>
                    <a:pt x="5300225" y="5576217"/>
                  </a:lnTo>
                  <a:cubicBezTo>
                    <a:pt x="5257559" y="5606443"/>
                    <a:pt x="5214525" y="5636901"/>
                    <a:pt x="5170757" y="5666780"/>
                  </a:cubicBezTo>
                  <a:cubicBezTo>
                    <a:pt x="5127110" y="5696775"/>
                    <a:pt x="5082973" y="5726654"/>
                    <a:pt x="5038100" y="5756185"/>
                  </a:cubicBezTo>
                  <a:cubicBezTo>
                    <a:pt x="4993106" y="5785486"/>
                    <a:pt x="4947743" y="5814553"/>
                    <a:pt x="4901276" y="5843043"/>
                  </a:cubicBezTo>
                  <a:cubicBezTo>
                    <a:pt x="4808835" y="5900136"/>
                    <a:pt x="4713449" y="5955494"/>
                    <a:pt x="4614019" y="6006103"/>
                  </a:cubicBezTo>
                  <a:cubicBezTo>
                    <a:pt x="4514711" y="6056943"/>
                    <a:pt x="4411971" y="6104192"/>
                    <a:pt x="4305061" y="6144726"/>
                  </a:cubicBezTo>
                  <a:cubicBezTo>
                    <a:pt x="4092223" y="6226952"/>
                    <a:pt x="3863569" y="6282424"/>
                    <a:pt x="3632710" y="6304196"/>
                  </a:cubicBezTo>
                  <a:cubicBezTo>
                    <a:pt x="3574964" y="6309408"/>
                    <a:pt x="3517218" y="6313345"/>
                    <a:pt x="3459594" y="6314504"/>
                  </a:cubicBezTo>
                  <a:lnTo>
                    <a:pt x="3416315" y="6315429"/>
                  </a:lnTo>
                  <a:cubicBezTo>
                    <a:pt x="3401971" y="6315546"/>
                    <a:pt x="3387505" y="6315198"/>
                    <a:pt x="3373159" y="6315198"/>
                  </a:cubicBezTo>
                  <a:lnTo>
                    <a:pt x="3330127" y="6314735"/>
                  </a:lnTo>
                  <a:lnTo>
                    <a:pt x="3288320" y="6313230"/>
                  </a:lnTo>
                  <a:cubicBezTo>
                    <a:pt x="3176996" y="6309870"/>
                    <a:pt x="3065428" y="6301533"/>
                    <a:pt x="2954350" y="6288098"/>
                  </a:cubicBezTo>
                  <a:cubicBezTo>
                    <a:pt x="2843150" y="6275360"/>
                    <a:pt x="2732194" y="6257061"/>
                    <a:pt x="2622466" y="6232742"/>
                  </a:cubicBezTo>
                  <a:cubicBezTo>
                    <a:pt x="2512859" y="6208190"/>
                    <a:pt x="2404110" y="6179122"/>
                    <a:pt x="2296466" y="6146001"/>
                  </a:cubicBezTo>
                  <a:cubicBezTo>
                    <a:pt x="2081544" y="6079179"/>
                    <a:pt x="1869073" y="5996027"/>
                    <a:pt x="1672419" y="5885197"/>
                  </a:cubicBezTo>
                  <a:cubicBezTo>
                    <a:pt x="1475643" y="5774599"/>
                    <a:pt x="1299954" y="5634353"/>
                    <a:pt x="1146578" y="5479168"/>
                  </a:cubicBezTo>
                  <a:cubicBezTo>
                    <a:pt x="1069461" y="5401692"/>
                    <a:pt x="999333" y="5319235"/>
                    <a:pt x="933372" y="5234810"/>
                  </a:cubicBezTo>
                  <a:cubicBezTo>
                    <a:pt x="867781" y="5150038"/>
                    <a:pt x="805375" y="5063991"/>
                    <a:pt x="747140" y="4976091"/>
                  </a:cubicBezTo>
                  <a:cubicBezTo>
                    <a:pt x="732182" y="4954319"/>
                    <a:pt x="718082" y="4932199"/>
                    <a:pt x="703616" y="4910196"/>
                  </a:cubicBezTo>
                  <a:lnTo>
                    <a:pt x="662053" y="4846269"/>
                  </a:lnTo>
                  <a:cubicBezTo>
                    <a:pt x="635449" y="4804925"/>
                    <a:pt x="607864" y="4763928"/>
                    <a:pt x="580033" y="4722352"/>
                  </a:cubicBezTo>
                  <a:lnTo>
                    <a:pt x="410105" y="4469193"/>
                  </a:lnTo>
                  <a:cubicBezTo>
                    <a:pt x="353095" y="4382915"/>
                    <a:pt x="296820" y="4294089"/>
                    <a:pt x="244224" y="4201556"/>
                  </a:cubicBezTo>
                  <a:cubicBezTo>
                    <a:pt x="217987" y="4155232"/>
                    <a:pt x="192609" y="4108098"/>
                    <a:pt x="169437" y="4059690"/>
                  </a:cubicBezTo>
                  <a:cubicBezTo>
                    <a:pt x="146388" y="4011165"/>
                    <a:pt x="124932" y="3961715"/>
                    <a:pt x="105929" y="3911221"/>
                  </a:cubicBezTo>
                  <a:cubicBezTo>
                    <a:pt x="87293" y="3860613"/>
                    <a:pt x="70742" y="3809309"/>
                    <a:pt x="57256" y="3757195"/>
                  </a:cubicBezTo>
                  <a:cubicBezTo>
                    <a:pt x="50881" y="3731138"/>
                    <a:pt x="44383" y="3704965"/>
                    <a:pt x="39111" y="3678677"/>
                  </a:cubicBezTo>
                  <a:lnTo>
                    <a:pt x="31142" y="3639300"/>
                  </a:lnTo>
                  <a:lnTo>
                    <a:pt x="24521" y="3599809"/>
                  </a:lnTo>
                  <a:cubicBezTo>
                    <a:pt x="7234" y="3494423"/>
                    <a:pt x="0" y="3388457"/>
                    <a:pt x="0" y="3283418"/>
                  </a:cubicBezTo>
                  <a:cubicBezTo>
                    <a:pt x="491" y="3076698"/>
                    <a:pt x="23418" y="2869978"/>
                    <a:pt x="68045" y="2666963"/>
                  </a:cubicBezTo>
                  <a:cubicBezTo>
                    <a:pt x="112550" y="2464064"/>
                    <a:pt x="180717" y="2265104"/>
                    <a:pt x="272546" y="2076334"/>
                  </a:cubicBezTo>
                  <a:cubicBezTo>
                    <a:pt x="457062" y="1698794"/>
                    <a:pt x="724457" y="1360978"/>
                    <a:pt x="1039300" y="1073307"/>
                  </a:cubicBezTo>
                  <a:cubicBezTo>
                    <a:pt x="1197090" y="929472"/>
                    <a:pt x="1367630" y="798259"/>
                    <a:pt x="1547733" y="680365"/>
                  </a:cubicBezTo>
                  <a:cubicBezTo>
                    <a:pt x="1728081" y="562587"/>
                    <a:pt x="1917870" y="457663"/>
                    <a:pt x="2115995" y="368373"/>
                  </a:cubicBezTo>
                  <a:cubicBezTo>
                    <a:pt x="2512737" y="191070"/>
                    <a:pt x="2939883" y="73870"/>
                    <a:pt x="3377451" y="24304"/>
                  </a:cubicBezTo>
                  <a:cubicBezTo>
                    <a:pt x="3486812" y="12086"/>
                    <a:pt x="3596971" y="4500"/>
                    <a:pt x="3707237" y="148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C18CE1F-9DF1-47AF-9E66-6CE348AC2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464911 h 6229400"/>
                <a:gd name="connsiteX4" fmla="*/ 5660063 w 5769111"/>
                <a:gd name="connsiteY4" fmla="*/ 1328105 h 6229400"/>
                <a:gd name="connsiteX5" fmla="*/ 4910471 w 5769111"/>
                <a:gd name="connsiteY5" fmla="*/ 781599 h 6229400"/>
                <a:gd name="connsiteX6" fmla="*/ 3882695 w 5769111"/>
                <a:gd name="connsiteY6" fmla="*/ 579048 h 6229400"/>
                <a:gd name="connsiteX7" fmla="*/ 2683153 w 5769111"/>
                <a:gd name="connsiteY7" fmla="*/ 797003 h 6229400"/>
                <a:gd name="connsiteX8" fmla="*/ 1617493 w 5769111"/>
                <a:gd name="connsiteY8" fmla="*/ 1395738 h 6229400"/>
                <a:gd name="connsiteX9" fmla="*/ 880408 w 5769111"/>
                <a:gd name="connsiteY9" fmla="*/ 2259099 h 6229400"/>
                <a:gd name="connsiteX10" fmla="*/ 613135 w 5769111"/>
                <a:gd name="connsiteY10" fmla="*/ 3263863 h 6229400"/>
                <a:gd name="connsiteX11" fmla="*/ 1055484 w 5769111"/>
                <a:gd name="connsiteY11" fmla="*/ 4196825 h 6229400"/>
                <a:gd name="connsiteX12" fmla="*/ 1278376 w 5769111"/>
                <a:gd name="connsiteY12" fmla="*/ 4492950 h 6229400"/>
                <a:gd name="connsiteX13" fmla="*/ 3369851 w 5769111"/>
                <a:gd name="connsiteY13" fmla="*/ 5650468 h 6229400"/>
                <a:gd name="connsiteX14" fmla="*/ 4957551 w 5769111"/>
                <a:gd name="connsiteY14" fmla="*/ 4938355 h 6229400"/>
                <a:gd name="connsiteX15" fmla="*/ 5150773 w 5769111"/>
                <a:gd name="connsiteY15" fmla="*/ 4796950 h 6229400"/>
                <a:gd name="connsiteX16" fmla="*/ 5747247 w 5769111"/>
                <a:gd name="connsiteY16" fmla="*/ 4338176 h 6229400"/>
                <a:gd name="connsiteX17" fmla="*/ 5769111 w 5769111"/>
                <a:gd name="connsiteY17" fmla="*/ 4318497 h 6229400"/>
                <a:gd name="connsiteX18" fmla="*/ 5769111 w 5769111"/>
                <a:gd name="connsiteY18" fmla="*/ 5074612 h 6229400"/>
                <a:gd name="connsiteX19" fmla="*/ 5636252 w 5769111"/>
                <a:gd name="connsiteY19" fmla="*/ 5174208 h 6229400"/>
                <a:gd name="connsiteX20" fmla="*/ 5334922 w 5769111"/>
                <a:gd name="connsiteY20" fmla="*/ 5394528 h 6229400"/>
                <a:gd name="connsiteX21" fmla="*/ 3369727 w 5769111"/>
                <a:gd name="connsiteY21" fmla="*/ 6229400 h 6229400"/>
                <a:gd name="connsiteX22" fmla="*/ 771046 w 5769111"/>
                <a:gd name="connsiteY22" fmla="*/ 4817913 h 6229400"/>
                <a:gd name="connsiteX23" fmla="*/ 0 w 5769111"/>
                <a:gd name="connsiteY23" fmla="*/ 3263748 h 6229400"/>
                <a:gd name="connsiteX24" fmla="*/ 3882695 w 5769111"/>
                <a:gd name="connsiteY24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464911"/>
                  </a:lnTo>
                  <a:lnTo>
                    <a:pt x="5660063" y="1328105"/>
                  </a:lnTo>
                  <a:cubicBezTo>
                    <a:pt x="5449800" y="1091506"/>
                    <a:pt x="5197607" y="907600"/>
                    <a:pt x="4910471" y="781599"/>
                  </a:cubicBezTo>
                  <a:cubicBezTo>
                    <a:pt x="4604088" y="647260"/>
                    <a:pt x="4258349" y="579048"/>
                    <a:pt x="3882695" y="579048"/>
                  </a:cubicBezTo>
                  <a:cubicBezTo>
                    <a:pt x="3484238" y="579048"/>
                    <a:pt x="3080631" y="652240"/>
                    <a:pt x="2683153" y="797003"/>
                  </a:cubicBezTo>
                  <a:cubicBezTo>
                    <a:pt x="2296098" y="937595"/>
                    <a:pt x="1927678" y="1144662"/>
                    <a:pt x="1617493" y="1395738"/>
                  </a:cubicBezTo>
                  <a:cubicBezTo>
                    <a:pt x="1301915" y="1651098"/>
                    <a:pt x="1053890" y="1941665"/>
                    <a:pt x="880408" y="2259099"/>
                  </a:cubicBezTo>
                  <a:cubicBezTo>
                    <a:pt x="703125" y="2583597"/>
                    <a:pt x="613135" y="2921645"/>
                    <a:pt x="613135" y="3263863"/>
                  </a:cubicBezTo>
                  <a:cubicBezTo>
                    <a:pt x="613135" y="3608512"/>
                    <a:pt x="756702" y="3809789"/>
                    <a:pt x="1055484" y="4196825"/>
                  </a:cubicBezTo>
                  <a:cubicBezTo>
                    <a:pt x="1127574" y="4290167"/>
                    <a:pt x="1202116" y="4386753"/>
                    <a:pt x="1278376" y="4492950"/>
                  </a:cubicBezTo>
                  <a:cubicBezTo>
                    <a:pt x="1861105" y="5304313"/>
                    <a:pt x="2486623" y="5650468"/>
                    <a:pt x="3369851" y="5650468"/>
                  </a:cubicBezTo>
                  <a:cubicBezTo>
                    <a:pt x="3949515" y="5650468"/>
                    <a:pt x="4374822" y="5368471"/>
                    <a:pt x="4957551" y="4938355"/>
                  </a:cubicBezTo>
                  <a:cubicBezTo>
                    <a:pt x="5022653" y="4890293"/>
                    <a:pt x="5087755" y="4842811"/>
                    <a:pt x="5150773" y="4796950"/>
                  </a:cubicBezTo>
                  <a:cubicBezTo>
                    <a:pt x="5364254" y="4641404"/>
                    <a:pt x="5570313" y="4491241"/>
                    <a:pt x="5747247" y="4338176"/>
                  </a:cubicBezTo>
                  <a:lnTo>
                    <a:pt x="5769111" y="4318497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BD26A8C-8D1D-41E6-A71E-FE9AC75F3F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675390 h 6229400"/>
                <a:gd name="connsiteX4" fmla="*/ 5711488 w 5769111"/>
                <a:gd name="connsiteY4" fmla="*/ 1585205 h 6229400"/>
                <a:gd name="connsiteX5" fmla="*/ 5566027 w 5769111"/>
                <a:gd name="connsiteY5" fmla="*/ 1402571 h 6229400"/>
                <a:gd name="connsiteX6" fmla="*/ 4858734 w 5769111"/>
                <a:gd name="connsiteY6" fmla="*/ 886639 h 6229400"/>
                <a:gd name="connsiteX7" fmla="*/ 3882695 w 5769111"/>
                <a:gd name="connsiteY7" fmla="*/ 694858 h 6229400"/>
                <a:gd name="connsiteX8" fmla="*/ 2727046 w 5769111"/>
                <a:gd name="connsiteY8" fmla="*/ 905053 h 6229400"/>
                <a:gd name="connsiteX9" fmla="*/ 1697186 w 5769111"/>
                <a:gd name="connsiteY9" fmla="*/ 1483638 h 6229400"/>
                <a:gd name="connsiteX10" fmla="*/ 989279 w 5769111"/>
                <a:gd name="connsiteY10" fmla="*/ 2312139 h 6229400"/>
                <a:gd name="connsiteX11" fmla="*/ 735615 w 5769111"/>
                <a:gd name="connsiteY11" fmla="*/ 3263863 h 6229400"/>
                <a:gd name="connsiteX12" fmla="*/ 1154424 w 5769111"/>
                <a:gd name="connsiteY12" fmla="*/ 4128614 h 6229400"/>
                <a:gd name="connsiteX13" fmla="*/ 1379768 w 5769111"/>
                <a:gd name="connsiteY13" fmla="*/ 4427981 h 6229400"/>
                <a:gd name="connsiteX14" fmla="*/ 2239456 w 5769111"/>
                <a:gd name="connsiteY14" fmla="*/ 5256947 h 6229400"/>
                <a:gd name="connsiteX15" fmla="*/ 3369727 w 5769111"/>
                <a:gd name="connsiteY15" fmla="*/ 5534658 h 6229400"/>
                <a:gd name="connsiteX16" fmla="*/ 4096760 w 5769111"/>
                <a:gd name="connsiteY16" fmla="*/ 5357817 h 6229400"/>
                <a:gd name="connsiteX17" fmla="*/ 4881905 w 5769111"/>
                <a:gd name="connsiteY17" fmla="*/ 4847212 h 6229400"/>
                <a:gd name="connsiteX18" fmla="*/ 5075739 w 5769111"/>
                <a:gd name="connsiteY18" fmla="*/ 4705346 h 6229400"/>
                <a:gd name="connsiteX19" fmla="*/ 5759930 w 5769111"/>
                <a:gd name="connsiteY19" fmla="*/ 4166809 h 6229400"/>
                <a:gd name="connsiteX20" fmla="*/ 5769111 w 5769111"/>
                <a:gd name="connsiteY20" fmla="*/ 4157764 h 6229400"/>
                <a:gd name="connsiteX21" fmla="*/ 5769111 w 5769111"/>
                <a:gd name="connsiteY21" fmla="*/ 5074612 h 6229400"/>
                <a:gd name="connsiteX22" fmla="*/ 5636252 w 5769111"/>
                <a:gd name="connsiteY22" fmla="*/ 5174208 h 6229400"/>
                <a:gd name="connsiteX23" fmla="*/ 5334922 w 5769111"/>
                <a:gd name="connsiteY23" fmla="*/ 5394528 h 6229400"/>
                <a:gd name="connsiteX24" fmla="*/ 3369727 w 5769111"/>
                <a:gd name="connsiteY24" fmla="*/ 6229400 h 6229400"/>
                <a:gd name="connsiteX25" fmla="*/ 771046 w 5769111"/>
                <a:gd name="connsiteY25" fmla="*/ 4817913 h 6229400"/>
                <a:gd name="connsiteX26" fmla="*/ 0 w 5769111"/>
                <a:gd name="connsiteY26" fmla="*/ 3263748 h 6229400"/>
                <a:gd name="connsiteX27" fmla="*/ 3882695 w 5769111"/>
                <a:gd name="connsiteY27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675390"/>
                  </a:lnTo>
                  <a:lnTo>
                    <a:pt x="5711488" y="1585205"/>
                  </a:lnTo>
                  <a:cubicBezTo>
                    <a:pt x="5665942" y="1521390"/>
                    <a:pt x="5617428" y="1460432"/>
                    <a:pt x="5566027" y="1402571"/>
                  </a:cubicBezTo>
                  <a:cubicBezTo>
                    <a:pt x="5367411" y="1179058"/>
                    <a:pt x="5129563" y="1005460"/>
                    <a:pt x="4858734" y="886639"/>
                  </a:cubicBezTo>
                  <a:cubicBezTo>
                    <a:pt x="4568779" y="759363"/>
                    <a:pt x="4240327" y="694858"/>
                    <a:pt x="3882695" y="694858"/>
                  </a:cubicBezTo>
                  <a:cubicBezTo>
                    <a:pt x="3504835" y="694858"/>
                    <a:pt x="3105151" y="767471"/>
                    <a:pt x="2727046" y="905053"/>
                  </a:cubicBezTo>
                  <a:cubicBezTo>
                    <a:pt x="2352985" y="1041013"/>
                    <a:pt x="1996826" y="1241132"/>
                    <a:pt x="1697186" y="1483638"/>
                  </a:cubicBezTo>
                  <a:cubicBezTo>
                    <a:pt x="1397913" y="1725796"/>
                    <a:pt x="1153199" y="2012308"/>
                    <a:pt x="989279" y="2312139"/>
                  </a:cubicBezTo>
                  <a:cubicBezTo>
                    <a:pt x="820946" y="2620077"/>
                    <a:pt x="735615" y="2940290"/>
                    <a:pt x="735615" y="3263863"/>
                  </a:cubicBezTo>
                  <a:cubicBezTo>
                    <a:pt x="735615" y="3573074"/>
                    <a:pt x="863980" y="3752464"/>
                    <a:pt x="1154424" y="4128614"/>
                  </a:cubicBezTo>
                  <a:cubicBezTo>
                    <a:pt x="1227127" y="4222767"/>
                    <a:pt x="1302282" y="4320162"/>
                    <a:pt x="1379768" y="4427981"/>
                  </a:cubicBezTo>
                  <a:cubicBezTo>
                    <a:pt x="1653784" y="4809458"/>
                    <a:pt x="1934912" y="5080685"/>
                    <a:pt x="2239456" y="5256947"/>
                  </a:cubicBezTo>
                  <a:cubicBezTo>
                    <a:pt x="2562268" y="5443863"/>
                    <a:pt x="2932037" y="5534658"/>
                    <a:pt x="3369727" y="5534658"/>
                  </a:cubicBezTo>
                  <a:cubicBezTo>
                    <a:pt x="3618120" y="5534658"/>
                    <a:pt x="3849103" y="5478491"/>
                    <a:pt x="4096760" y="5357817"/>
                  </a:cubicBezTo>
                  <a:cubicBezTo>
                    <a:pt x="4351037" y="5233901"/>
                    <a:pt x="4602740" y="5053238"/>
                    <a:pt x="4881905" y="4847212"/>
                  </a:cubicBezTo>
                  <a:cubicBezTo>
                    <a:pt x="4947375" y="4798920"/>
                    <a:pt x="5012599" y="4751322"/>
                    <a:pt x="5075739" y="4705346"/>
                  </a:cubicBezTo>
                  <a:cubicBezTo>
                    <a:pt x="5327320" y="4521990"/>
                    <a:pt x="5568418" y="4346256"/>
                    <a:pt x="5759930" y="4166809"/>
                  </a:cubicBezTo>
                  <a:lnTo>
                    <a:pt x="5769111" y="4157764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Graphic 6" descr="Spørsmål">
            <a:extLst>
              <a:ext uri="{FF2B5EF4-FFF2-40B4-BE49-F238E27FC236}">
                <a16:creationId xmlns:a16="http://schemas.microsoft.com/office/drawing/2014/main" id="{0EC45734-71CF-0FA0-8233-10BF987C46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21726" y="1629089"/>
            <a:ext cx="3620021" cy="362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942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266</Words>
  <Application>Microsoft Office PowerPoint</Application>
  <PresentationFormat>Widescreen</PresentationFormat>
  <Paragraphs>61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Office-tema</vt:lpstr>
      <vt:lpstr>Velkommen til digitalt medlemsmøte  Norsk Berner Sennenhundklubb</vt:lpstr>
      <vt:lpstr>Saksliste</vt:lpstr>
      <vt:lpstr>tyrets arbeidsoppgaver</vt:lpstr>
      <vt:lpstr>Berner’n</vt:lpstr>
      <vt:lpstr>Avlsprogram</vt:lpstr>
      <vt:lpstr>Deltakelse og verv</vt:lpstr>
      <vt:lpstr>Innspill og spørsmål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Solveig Aarbogh</dc:creator>
  <cp:lastModifiedBy>Solveig Aarbogh</cp:lastModifiedBy>
  <cp:revision>1</cp:revision>
  <dcterms:created xsi:type="dcterms:W3CDTF">2026-09-15T19:17:58Z</dcterms:created>
  <dcterms:modified xsi:type="dcterms:W3CDTF">2026-09-17T18:04:19Z</dcterms:modified>
</cp:coreProperties>
</file>